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1" r:id="rId5"/>
    <p:sldId id="257" r:id="rId6"/>
    <p:sldId id="265" r:id="rId7"/>
    <p:sldId id="262" r:id="rId8"/>
    <p:sldId id="258" r:id="rId9"/>
    <p:sldId id="263" r:id="rId10"/>
    <p:sldId id="264" r:id="rId11"/>
    <p:sldId id="259" r:id="rId12"/>
    <p:sldId id="272" r:id="rId13"/>
    <p:sldId id="266" r:id="rId14"/>
    <p:sldId id="267" r:id="rId15"/>
    <p:sldId id="270" r:id="rId16"/>
    <p:sldId id="271" r:id="rId17"/>
    <p:sldId id="273" r:id="rId18"/>
    <p:sldId id="274" r:id="rId19"/>
    <p:sldId id="275" r:id="rId20"/>
    <p:sldId id="26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F15C-0954-4B10-9B85-83DB8148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F57A6-47E7-4B29-950C-6AC9FCF65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177A0-E889-4E50-9C0A-F5781457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E2C9-F1C1-4BEA-B2D2-8CB84D99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0331-BCBD-4F49-91A0-8E7C463F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5BF2-4778-49B0-9A6A-B02E9F17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9D2D6-4717-4CDD-A038-17921BBF2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FD9DB-9BA4-451B-AEBC-035D07B8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4C31-94D9-41D7-8117-A22E7ABC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A90E3-E4EC-4F8E-8269-E7BB1BFA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4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54A5E-0D33-4228-B17D-EA07CFD44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C7123-F179-4202-A787-FA157775A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2C66-71A8-4595-87A5-131541F6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FE519-FC24-488E-8093-DF9398F9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9A0C9-62FF-4F32-A1B6-85C25304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C74E-27C2-41A6-8064-7A3E2EF5A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76BB-4D4C-4B1C-B687-E0AE4E24F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FB7E-EE45-44C5-87D2-79983DA9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C1BE-95B1-4AC4-82F7-5A533BE8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EE854-76EF-4224-972F-8B0C4BA2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4ED-C536-4A7A-9EEF-0222040A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98A0-2044-49AC-9FDB-19A324E5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3818-FF09-48AA-AD19-8B7AE502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BF41-2CD2-4996-BCE3-AC72DEAE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6457-570F-44AC-AAC8-F5BBF329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83EE-4B15-4704-9AEE-DFD3794A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6215A-C3E8-4586-A831-8F609FE85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50E07-193A-4173-A636-9C045CADD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FCB5C-6208-415E-8136-321FD4AD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CE9C-5873-43B4-8251-C7525BA6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B4C65-0500-4A48-A572-35875F08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D7B8-4317-4AD2-96EA-F6DD1F89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B059C-759C-4B0C-97C0-58AA1ED72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DE5B3-3A67-48DE-8CF0-DDDE1C334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9D5A2-A7BC-402C-86BC-AC5C5E7EE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55A92-B2C9-4DFB-AC57-2E58AD380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552D-44B5-44C4-81A8-E65902D6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D77F3-DC24-4481-B359-3A2832F0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64323-8A1B-435A-8C48-BCD61AFD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8616-29EB-4B4E-9C12-06EED54A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01F5A-3DEC-4373-9028-F639DBDB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0412F-E2D1-43EF-808F-A5ACCEA1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13C26-350A-4847-9196-E5D85D69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206B3-8DBB-4219-A881-E4D2A908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06D4D-FBA3-416F-906D-5F53E8BA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989DC-7BFC-4BF8-BEF3-E2CF220E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7766-5527-4D86-9C26-9A0D92CC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7FC62-3BE7-439E-8922-F81673C68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2C76B-668D-40EA-8522-CC40CA329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9D344-FFDF-499D-8E2D-84897D79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B3203-1FA7-415C-9823-EF9CE9F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01DC3-235D-4243-8FAE-05A5CB7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D72E-93DB-4E62-87DD-6DE89FB7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2561A-3E59-4F6B-B5B6-F993A3C5F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B7BC6-1B2D-4204-9750-4E0F0704D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58432-9884-40FA-A235-C0C8625C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7EB9A-6235-4F70-B82C-7ED13238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E8258-8A75-4E78-94A0-8011ECB5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1E625-7FFF-452F-A74C-32937904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E4403-F205-47E2-971A-A8DA9FD0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AF78-4909-430A-B4BE-7291A7AF9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883F-900C-4CE7-B4AF-09FE42FC02A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02DA-ED0F-4369-A219-42AF632E3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3A7F-C053-42CB-A636-83AF4CD26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9E60-ECAA-4CE5-8948-0D344E06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4EE8F-7480-4FD7-B0F4-969262D4F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3695F-AA7D-4F59-8735-0E8BB51D3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8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6C7E71-0A6A-4904-AA75-48A8BF099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94" y="6157298"/>
            <a:ext cx="1586981" cy="5338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FA8CB2-118E-497B-A3F5-D22C0523380D}"/>
              </a:ext>
            </a:extLst>
          </p:cNvPr>
          <p:cNvCxnSpPr>
            <a:cxnSpLocks/>
          </p:cNvCxnSpPr>
          <p:nvPr/>
        </p:nvCxnSpPr>
        <p:spPr>
          <a:xfrm>
            <a:off x="0" y="40944"/>
            <a:ext cx="12192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5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048C3-0F38-4CCE-AFEE-001D62D1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6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9C3D9-562B-44FB-A606-ED1D4DFE1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8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36814-6796-467A-BE28-4CC69533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B80D2-9A16-4ED9-BDD6-752096BB0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20EE9-A37C-49ED-8786-166EFB7AB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0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0D937F-EFA3-4F96-9062-85289AA4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95" y="3002771"/>
            <a:ext cx="2540579" cy="2540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C8885-8CD3-470C-8295-0D76D83C0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34" t="18234" r="18234" b="18234"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0C4F03-A3E9-4247-B9B1-9691B25AF3A7}"/>
              </a:ext>
            </a:extLst>
          </p:cNvPr>
          <p:cNvSpPr/>
          <p:nvPr/>
        </p:nvSpPr>
        <p:spPr>
          <a:xfrm>
            <a:off x="348916" y="216568"/>
            <a:ext cx="3284621" cy="1553437"/>
          </a:xfrm>
          <a:prstGeom prst="rect">
            <a:avLst/>
          </a:prstGeom>
          <a:solidFill>
            <a:schemeClr val="bg1"/>
          </a:solidFill>
          <a:ln>
            <a:solidFill>
              <a:srgbClr val="00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0D9AFA-A659-467D-BE6B-567CE04C931E}"/>
              </a:ext>
            </a:extLst>
          </p:cNvPr>
          <p:cNvSpPr txBox="1"/>
          <p:nvPr/>
        </p:nvSpPr>
        <p:spPr>
          <a:xfrm>
            <a:off x="433136" y="300788"/>
            <a:ext cx="3116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KALAHARI RESORTS &amp; CONVENTIONS</a:t>
            </a:r>
          </a:p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WISCONSIN DELLS, WI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Radius Markers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60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120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180 Miles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240 Miles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343C06-A24E-4AC8-A6B7-E4FCB0356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85" y="5763787"/>
            <a:ext cx="904116" cy="9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5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7D1F5-7BEF-48EB-BCA8-A667C8122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9" t="13610" r="15837" b="14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388B93-91F4-47E1-958B-F77D4C57950F}"/>
              </a:ext>
            </a:extLst>
          </p:cNvPr>
          <p:cNvSpPr/>
          <p:nvPr/>
        </p:nvSpPr>
        <p:spPr>
          <a:xfrm>
            <a:off x="348916" y="216568"/>
            <a:ext cx="3284621" cy="1553437"/>
          </a:xfrm>
          <a:prstGeom prst="rect">
            <a:avLst/>
          </a:prstGeom>
          <a:solidFill>
            <a:schemeClr val="bg1"/>
          </a:solidFill>
          <a:ln>
            <a:solidFill>
              <a:srgbClr val="00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AF14F-90F3-480E-AAAA-2592633E0C6E}"/>
              </a:ext>
            </a:extLst>
          </p:cNvPr>
          <p:cNvSpPr txBox="1"/>
          <p:nvPr/>
        </p:nvSpPr>
        <p:spPr>
          <a:xfrm>
            <a:off x="433136" y="300788"/>
            <a:ext cx="3116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KALAHARI RESORTS &amp; CONVENTIONS</a:t>
            </a:r>
          </a:p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SANDUSKY, OH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Radius Markers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60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120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180 Miles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240 Miles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C0146-36F5-4C4E-B0B8-A411A7C01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85" y="5763787"/>
            <a:ext cx="904116" cy="9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5819E-D3CE-4592-B363-4B325C709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2" t="18017" r="16762" b="13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43189-68A7-40A2-9D5F-501E733F6055}"/>
              </a:ext>
            </a:extLst>
          </p:cNvPr>
          <p:cNvSpPr/>
          <p:nvPr/>
        </p:nvSpPr>
        <p:spPr>
          <a:xfrm>
            <a:off x="348916" y="216568"/>
            <a:ext cx="3284621" cy="1553437"/>
          </a:xfrm>
          <a:prstGeom prst="rect">
            <a:avLst/>
          </a:prstGeom>
          <a:solidFill>
            <a:schemeClr val="bg1"/>
          </a:solidFill>
          <a:ln>
            <a:solidFill>
              <a:srgbClr val="00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8DA3B-6AAD-488A-80DC-4BC629730369}"/>
              </a:ext>
            </a:extLst>
          </p:cNvPr>
          <p:cNvSpPr txBox="1"/>
          <p:nvPr/>
        </p:nvSpPr>
        <p:spPr>
          <a:xfrm>
            <a:off x="433136" y="300788"/>
            <a:ext cx="3116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KALAHARI RESORTS &amp; CONVENTIONS</a:t>
            </a:r>
          </a:p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POCONO MOUNTAINS, PA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Radius Markers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60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120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180 Miles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240 Miles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4C930-B8C4-4EE9-80E1-169DA01EB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85" y="5763787"/>
            <a:ext cx="904116" cy="9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2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97A57-D675-4DA3-9CEE-749F53B5D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FC0CF-D479-4A1F-94FD-9A9DD2A2F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7" t="16273" r="16126" b="129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4EA22-17FB-488D-B351-956A791F4026}"/>
              </a:ext>
            </a:extLst>
          </p:cNvPr>
          <p:cNvSpPr/>
          <p:nvPr/>
        </p:nvSpPr>
        <p:spPr>
          <a:xfrm>
            <a:off x="348916" y="216568"/>
            <a:ext cx="3284621" cy="1553437"/>
          </a:xfrm>
          <a:prstGeom prst="rect">
            <a:avLst/>
          </a:prstGeom>
          <a:solidFill>
            <a:schemeClr val="bg1"/>
          </a:solidFill>
          <a:ln>
            <a:solidFill>
              <a:srgbClr val="00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F4FCF-6213-408E-B1A6-D7F68F0A4D16}"/>
              </a:ext>
            </a:extLst>
          </p:cNvPr>
          <p:cNvSpPr txBox="1"/>
          <p:nvPr/>
        </p:nvSpPr>
        <p:spPr>
          <a:xfrm>
            <a:off x="433136" y="300788"/>
            <a:ext cx="3116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KALAHARI RESORTS &amp; CONVENTIONS</a:t>
            </a:r>
          </a:p>
          <a:p>
            <a:r>
              <a:rPr lang="en-US" sz="12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ROUND ROCK, TX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Radius Markers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60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120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180 Miles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240 Miles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451FE-1457-45B2-B68D-D610406D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85" y="5763787"/>
            <a:ext cx="904116" cy="9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40CB8-3450-40A9-86E6-4B3BDD9CE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0" t="16490" r="14584" b="771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68AAC-80AF-40FF-813A-7D3F8C19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51" y="1752548"/>
            <a:ext cx="339737" cy="332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1864E-BE83-4266-A127-A7C737592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11" y="2401337"/>
            <a:ext cx="339737" cy="332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1E0A7D-DA8D-45AF-A5F5-4407EA0CE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34" y="2314251"/>
            <a:ext cx="339737" cy="332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0EF86-FE71-40DD-92AD-2AA15B4DB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30" y="4865862"/>
            <a:ext cx="339737" cy="332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6E6D2F-9404-432C-B8BB-C03D5FFD9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85" y="5763787"/>
            <a:ext cx="904116" cy="9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64245-C267-4AB2-B60F-8262A4C3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FC01-CF32-4C94-9657-6AA422E12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8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9CB81E-C330-4DF3-B5CA-B8BF9EEC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BF52F7-B9BC-4A9A-86BB-6AF877152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5EA94-7B74-42DE-BE03-C969CD173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AC132-6A1F-4F7E-9421-943E93A1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C5FAE-CF59-4108-A4C2-07CA6C8C4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Kassie Rizzo</dc:creator>
  <cp:lastModifiedBy>Kassie Rizzo</cp:lastModifiedBy>
  <cp:revision>2</cp:revision>
  <dcterms:created xsi:type="dcterms:W3CDTF">2021-08-20T20:24:02Z</dcterms:created>
  <dcterms:modified xsi:type="dcterms:W3CDTF">2021-10-06T15:01:59Z</dcterms:modified>
</cp:coreProperties>
</file>