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99" r:id="rId4"/>
  </p:sldMasterIdLst>
  <p:notesMasterIdLst>
    <p:notesMasterId r:id="rId13"/>
  </p:notesMasterIdLst>
  <p:handoutMasterIdLst>
    <p:handoutMasterId r:id="rId14"/>
  </p:handoutMasterIdLst>
  <p:sldIdLst>
    <p:sldId id="264" r:id="rId5"/>
    <p:sldId id="294" r:id="rId6"/>
    <p:sldId id="297" r:id="rId7"/>
    <p:sldId id="293" r:id="rId8"/>
    <p:sldId id="298" r:id="rId9"/>
    <p:sldId id="295" r:id="rId10"/>
    <p:sldId id="281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DA43FD-8231-B246-AB1E-DB87BDFC5D31}">
          <p14:sldIdLst>
            <p14:sldId id="264"/>
            <p14:sldId id="294"/>
            <p14:sldId id="297"/>
            <p14:sldId id="293"/>
            <p14:sldId id="298"/>
            <p14:sldId id="295"/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C8"/>
    <a:srgbClr val="FFBE3D"/>
    <a:srgbClr val="002858"/>
    <a:srgbClr val="DBE2E9"/>
    <a:srgbClr val="52AE93"/>
    <a:srgbClr val="FF681D"/>
    <a:srgbClr val="DD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DEC93C-FB34-F349-B18C-6A6D82CD01F3}" v="25" dt="2025-09-11T21:28:57.226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71497" autoAdjust="0"/>
  </p:normalViewPr>
  <p:slideViewPr>
    <p:cSldViewPr snapToGrid="0">
      <p:cViewPr varScale="1">
        <p:scale>
          <a:sx n="89" d="100"/>
          <a:sy n="89" d="100"/>
        </p:scale>
        <p:origin x="1696" y="176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elyn Wieman" userId="7039ebd1-9f05-41e0-80a9-f387836e0658" providerId="ADAL" clId="{C62DDA23-A6C6-7C4D-9A76-C24B7001AE40}"/>
    <pc:docChg chg="delSld modSection">
      <pc:chgData name="Madelyn Wieman" userId="7039ebd1-9f05-41e0-80a9-f387836e0658" providerId="ADAL" clId="{C62DDA23-A6C6-7C4D-9A76-C24B7001AE40}" dt="2025-06-14T06:05:05.692" v="0" actId="2696"/>
      <pc:docMkLst>
        <pc:docMk/>
      </pc:docMkLst>
      <pc:sldChg chg="del">
        <pc:chgData name="Madelyn Wieman" userId="7039ebd1-9f05-41e0-80a9-f387836e0658" providerId="ADAL" clId="{C62DDA23-A6C6-7C4D-9A76-C24B7001AE40}" dt="2025-06-14T06:05:05.692" v="0" actId="2696"/>
        <pc:sldMkLst>
          <pc:docMk/>
          <pc:sldMk cId="4063591172" sldId="282"/>
        </pc:sldMkLst>
      </pc:sldChg>
    </pc:docChg>
  </pc:docChgLst>
  <pc:docChgLst>
    <pc:chgData name="Madelyn Wieman" userId="7039ebd1-9f05-41e0-80a9-f387836e0658" providerId="ADAL" clId="{B6B736F9-6C62-5602-ACD0-9A5A1623DCBA}"/>
    <pc:docChg chg="undo custSel modSld modMainMaster">
      <pc:chgData name="Madelyn Wieman" userId="7039ebd1-9f05-41e0-80a9-f387836e0658" providerId="ADAL" clId="{B6B736F9-6C62-5602-ACD0-9A5A1623DCBA}" dt="2025-09-11T21:28:57.226" v="34" actId="14826"/>
      <pc:docMkLst>
        <pc:docMk/>
      </pc:docMkLst>
      <pc:sldChg chg="modSp mod">
        <pc:chgData name="Madelyn Wieman" userId="7039ebd1-9f05-41e0-80a9-f387836e0658" providerId="ADAL" clId="{B6B736F9-6C62-5602-ACD0-9A5A1623DCBA}" dt="2025-09-11T20:30:53.238" v="8" actId="18654"/>
        <pc:sldMkLst>
          <pc:docMk/>
          <pc:sldMk cId="236974104" sldId="264"/>
        </pc:sldMkLst>
        <pc:picChg chg="mod modCrop">
          <ac:chgData name="Madelyn Wieman" userId="7039ebd1-9f05-41e0-80a9-f387836e0658" providerId="ADAL" clId="{B6B736F9-6C62-5602-ACD0-9A5A1623DCBA}" dt="2025-09-11T20:30:53.238" v="8" actId="18654"/>
          <ac:picMkLst>
            <pc:docMk/>
            <pc:sldMk cId="236974104" sldId="264"/>
            <ac:picMk id="6" creationId="{77BDAD80-4A03-2626-8A4E-5531DB09E994}"/>
          </ac:picMkLst>
        </pc:picChg>
      </pc:sldChg>
      <pc:sldChg chg="modSp modNotesTx">
        <pc:chgData name="Madelyn Wieman" userId="7039ebd1-9f05-41e0-80a9-f387836e0658" providerId="ADAL" clId="{B6B736F9-6C62-5602-ACD0-9A5A1623DCBA}" dt="2025-09-11T21:28:57.226" v="34" actId="14826"/>
        <pc:sldMkLst>
          <pc:docMk/>
          <pc:sldMk cId="2490583717" sldId="286"/>
        </pc:sldMkLst>
        <pc:picChg chg="mod">
          <ac:chgData name="Madelyn Wieman" userId="7039ebd1-9f05-41e0-80a9-f387836e0658" providerId="ADAL" clId="{B6B736F9-6C62-5602-ACD0-9A5A1623DCBA}" dt="2025-09-11T21:28:57.226" v="34" actId="14826"/>
          <ac:picMkLst>
            <pc:docMk/>
            <pc:sldMk cId="2490583717" sldId="286"/>
            <ac:picMk id="2" creationId="{07F03376-A8C0-A617-CB51-6090CE618668}"/>
          </ac:picMkLst>
        </pc:picChg>
      </pc:sldChg>
      <pc:sldChg chg="modSp modNotesTx">
        <pc:chgData name="Madelyn Wieman" userId="7039ebd1-9f05-41e0-80a9-f387836e0658" providerId="ADAL" clId="{B6B736F9-6C62-5602-ACD0-9A5A1623DCBA}" dt="2025-09-11T20:33:19.300" v="24" actId="14826"/>
        <pc:sldMkLst>
          <pc:docMk/>
          <pc:sldMk cId="2219238843" sldId="293"/>
        </pc:sldMkLst>
        <pc:picChg chg="mod">
          <ac:chgData name="Madelyn Wieman" userId="7039ebd1-9f05-41e0-80a9-f387836e0658" providerId="ADAL" clId="{B6B736F9-6C62-5602-ACD0-9A5A1623DCBA}" dt="2025-09-11T20:32:43.363" v="21" actId="14826"/>
          <ac:picMkLst>
            <pc:docMk/>
            <pc:sldMk cId="2219238843" sldId="293"/>
            <ac:picMk id="9" creationId="{B55F4250-DED7-B499-7895-0B60B4D96A46}"/>
          </ac:picMkLst>
        </pc:picChg>
        <pc:picChg chg="mod">
          <ac:chgData name="Madelyn Wieman" userId="7039ebd1-9f05-41e0-80a9-f387836e0658" providerId="ADAL" clId="{B6B736F9-6C62-5602-ACD0-9A5A1623DCBA}" dt="2025-09-11T20:33:19.300" v="24" actId="14826"/>
          <ac:picMkLst>
            <pc:docMk/>
            <pc:sldMk cId="2219238843" sldId="293"/>
            <ac:picMk id="11" creationId="{3D692E6D-A6CB-10AB-441D-F8D241EE9398}"/>
          </ac:picMkLst>
        </pc:picChg>
        <pc:picChg chg="mod">
          <ac:chgData name="Madelyn Wieman" userId="7039ebd1-9f05-41e0-80a9-f387836e0658" providerId="ADAL" clId="{B6B736F9-6C62-5602-ACD0-9A5A1623DCBA}" dt="2025-09-11T20:33:13.669" v="23" actId="14826"/>
          <ac:picMkLst>
            <pc:docMk/>
            <pc:sldMk cId="2219238843" sldId="293"/>
            <ac:picMk id="12" creationId="{AC523891-E1C2-9BDB-9003-300A1CEBD68C}"/>
          </ac:picMkLst>
        </pc:picChg>
        <pc:picChg chg="mod">
          <ac:chgData name="Madelyn Wieman" userId="7039ebd1-9f05-41e0-80a9-f387836e0658" providerId="ADAL" clId="{B6B736F9-6C62-5602-ACD0-9A5A1623DCBA}" dt="2025-09-11T20:33:05.815" v="22" actId="14826"/>
          <ac:picMkLst>
            <pc:docMk/>
            <pc:sldMk cId="2219238843" sldId="293"/>
            <ac:picMk id="13" creationId="{ADF9FF75-ADB6-41C5-0A84-96298FCED8E6}"/>
          </ac:picMkLst>
        </pc:picChg>
      </pc:sldChg>
      <pc:sldChg chg="modSp">
        <pc:chgData name="Madelyn Wieman" userId="7039ebd1-9f05-41e0-80a9-f387836e0658" providerId="ADAL" clId="{B6B736F9-6C62-5602-ACD0-9A5A1623DCBA}" dt="2025-09-11T20:31:40.470" v="12" actId="14826"/>
        <pc:sldMkLst>
          <pc:docMk/>
          <pc:sldMk cId="1004956203" sldId="294"/>
        </pc:sldMkLst>
        <pc:picChg chg="mod">
          <ac:chgData name="Madelyn Wieman" userId="7039ebd1-9f05-41e0-80a9-f387836e0658" providerId="ADAL" clId="{B6B736F9-6C62-5602-ACD0-9A5A1623DCBA}" dt="2025-09-11T20:31:22.101" v="10" actId="14826"/>
          <ac:picMkLst>
            <pc:docMk/>
            <pc:sldMk cId="1004956203" sldId="294"/>
            <ac:picMk id="9" creationId="{2A2EC286-773D-839A-B4F4-7264771E2352}"/>
          </ac:picMkLst>
        </pc:picChg>
        <pc:picChg chg="mod">
          <ac:chgData name="Madelyn Wieman" userId="7039ebd1-9f05-41e0-80a9-f387836e0658" providerId="ADAL" clId="{B6B736F9-6C62-5602-ACD0-9A5A1623DCBA}" dt="2025-09-11T20:31:08.428" v="9" actId="14826"/>
          <ac:picMkLst>
            <pc:docMk/>
            <pc:sldMk cId="1004956203" sldId="294"/>
            <ac:picMk id="11" creationId="{812AC53F-18BC-4653-418B-00DD09675EE8}"/>
          </ac:picMkLst>
        </pc:picChg>
        <pc:picChg chg="mod">
          <ac:chgData name="Madelyn Wieman" userId="7039ebd1-9f05-41e0-80a9-f387836e0658" providerId="ADAL" clId="{B6B736F9-6C62-5602-ACD0-9A5A1623DCBA}" dt="2025-09-11T20:31:29.361" v="11" actId="14826"/>
          <ac:picMkLst>
            <pc:docMk/>
            <pc:sldMk cId="1004956203" sldId="294"/>
            <ac:picMk id="13" creationId="{1D2402F8-98B9-8901-D22F-7ECAB6DCECBB}"/>
          </ac:picMkLst>
        </pc:picChg>
        <pc:picChg chg="mod">
          <ac:chgData name="Madelyn Wieman" userId="7039ebd1-9f05-41e0-80a9-f387836e0658" providerId="ADAL" clId="{B6B736F9-6C62-5602-ACD0-9A5A1623DCBA}" dt="2025-09-11T20:31:40.470" v="12" actId="14826"/>
          <ac:picMkLst>
            <pc:docMk/>
            <pc:sldMk cId="1004956203" sldId="294"/>
            <ac:picMk id="15" creationId="{6BA206A2-0943-F11D-0623-0829932AB398}"/>
          </ac:picMkLst>
        </pc:picChg>
      </pc:sldChg>
      <pc:sldChg chg="modSp mod">
        <pc:chgData name="Madelyn Wieman" userId="7039ebd1-9f05-41e0-80a9-f387836e0658" providerId="ADAL" clId="{B6B736F9-6C62-5602-ACD0-9A5A1623DCBA}" dt="2025-09-11T20:35:03.902" v="32" actId="14826"/>
        <pc:sldMkLst>
          <pc:docMk/>
          <pc:sldMk cId="4050145919" sldId="295"/>
        </pc:sldMkLst>
        <pc:picChg chg="mod">
          <ac:chgData name="Madelyn Wieman" userId="7039ebd1-9f05-41e0-80a9-f387836e0658" providerId="ADAL" clId="{B6B736F9-6C62-5602-ACD0-9A5A1623DCBA}" dt="2025-09-11T20:34:44.500" v="31" actId="14826"/>
          <ac:picMkLst>
            <pc:docMk/>
            <pc:sldMk cId="4050145919" sldId="295"/>
            <ac:picMk id="7" creationId="{A71D7D65-640B-9C34-1760-4684122757DD}"/>
          </ac:picMkLst>
        </pc:picChg>
        <pc:picChg chg="mod">
          <ac:chgData name="Madelyn Wieman" userId="7039ebd1-9f05-41e0-80a9-f387836e0658" providerId="ADAL" clId="{B6B736F9-6C62-5602-ACD0-9A5A1623DCBA}" dt="2025-09-11T20:35:03.902" v="32" actId="14826"/>
          <ac:picMkLst>
            <pc:docMk/>
            <pc:sldMk cId="4050145919" sldId="295"/>
            <ac:picMk id="9" creationId="{AF58D478-C9A4-38A4-397A-8DBADEFEB795}"/>
          </ac:picMkLst>
        </pc:picChg>
        <pc:picChg chg="mod">
          <ac:chgData name="Madelyn Wieman" userId="7039ebd1-9f05-41e0-80a9-f387836e0658" providerId="ADAL" clId="{B6B736F9-6C62-5602-ACD0-9A5A1623DCBA}" dt="2025-09-11T20:34:30.778" v="30" actId="14826"/>
          <ac:picMkLst>
            <pc:docMk/>
            <pc:sldMk cId="4050145919" sldId="295"/>
            <ac:picMk id="10" creationId="{26C583E3-49E9-6846-FD6C-A67C640B22E2}"/>
          </ac:picMkLst>
        </pc:picChg>
        <pc:picChg chg="mod modCrop">
          <ac:chgData name="Madelyn Wieman" userId="7039ebd1-9f05-41e0-80a9-f387836e0658" providerId="ADAL" clId="{B6B736F9-6C62-5602-ACD0-9A5A1623DCBA}" dt="2025-09-11T20:34:10.332" v="29" actId="18131"/>
          <ac:picMkLst>
            <pc:docMk/>
            <pc:sldMk cId="4050145919" sldId="295"/>
            <ac:picMk id="11" creationId="{BA746BC1-3043-16AE-824A-A2984E97336C}"/>
          </ac:picMkLst>
        </pc:picChg>
      </pc:sldChg>
      <pc:sldChg chg="modSp mod">
        <pc:chgData name="Madelyn Wieman" userId="7039ebd1-9f05-41e0-80a9-f387836e0658" providerId="ADAL" clId="{B6B736F9-6C62-5602-ACD0-9A5A1623DCBA}" dt="2025-09-11T20:32:33.544" v="20" actId="18654"/>
        <pc:sldMkLst>
          <pc:docMk/>
          <pc:sldMk cId="2935708087" sldId="297"/>
        </pc:sldMkLst>
        <pc:spChg chg="mod">
          <ac:chgData name="Madelyn Wieman" userId="7039ebd1-9f05-41e0-80a9-f387836e0658" providerId="ADAL" clId="{B6B736F9-6C62-5602-ACD0-9A5A1623DCBA}" dt="2025-09-11T20:32:18.097" v="18" actId="18654"/>
          <ac:spMkLst>
            <pc:docMk/>
            <pc:sldMk cId="2935708087" sldId="297"/>
            <ac:spMk id="12" creationId="{2069BD73-0426-578C-86B7-FACA128FBBAC}"/>
          </ac:spMkLst>
        </pc:spChg>
        <pc:spChg chg="mod">
          <ac:chgData name="Madelyn Wieman" userId="7039ebd1-9f05-41e0-80a9-f387836e0658" providerId="ADAL" clId="{B6B736F9-6C62-5602-ACD0-9A5A1623DCBA}" dt="2025-09-11T20:32:33.544" v="20" actId="18654"/>
          <ac:spMkLst>
            <pc:docMk/>
            <pc:sldMk cId="2935708087" sldId="297"/>
            <ac:spMk id="13" creationId="{BCE45859-E6E3-6E8D-449B-4C4C66FE22D7}"/>
          </ac:spMkLst>
        </pc:spChg>
        <pc:picChg chg="mod modCrop">
          <ac:chgData name="Madelyn Wieman" userId="7039ebd1-9f05-41e0-80a9-f387836e0658" providerId="ADAL" clId="{B6B736F9-6C62-5602-ACD0-9A5A1623DCBA}" dt="2025-09-11T20:32:00.657" v="16" actId="18131"/>
          <ac:picMkLst>
            <pc:docMk/>
            <pc:sldMk cId="2935708087" sldId="297"/>
            <ac:picMk id="9" creationId="{FC20DADF-26AD-61E4-EA9D-DEE6A6184139}"/>
          </ac:picMkLst>
        </pc:picChg>
      </pc:sldChg>
      <pc:sldChg chg="modSp mod">
        <pc:chgData name="Madelyn Wieman" userId="7039ebd1-9f05-41e0-80a9-f387836e0658" providerId="ADAL" clId="{B6B736F9-6C62-5602-ACD0-9A5A1623DCBA}" dt="2025-09-11T20:33:55.289" v="27" actId="14826"/>
        <pc:sldMkLst>
          <pc:docMk/>
          <pc:sldMk cId="2737752640" sldId="298"/>
        </pc:sldMkLst>
        <pc:picChg chg="mod">
          <ac:chgData name="Madelyn Wieman" userId="7039ebd1-9f05-41e0-80a9-f387836e0658" providerId="ADAL" clId="{B6B736F9-6C62-5602-ACD0-9A5A1623DCBA}" dt="2025-09-11T20:33:47.147" v="26" actId="14826"/>
          <ac:picMkLst>
            <pc:docMk/>
            <pc:sldMk cId="2737752640" sldId="298"/>
            <ac:picMk id="5" creationId="{8DE9967B-0A29-BAAE-83D1-CD43D4122796}"/>
          </ac:picMkLst>
        </pc:picChg>
        <pc:picChg chg="mod">
          <ac:chgData name="Madelyn Wieman" userId="7039ebd1-9f05-41e0-80a9-f387836e0658" providerId="ADAL" clId="{B6B736F9-6C62-5602-ACD0-9A5A1623DCBA}" dt="2025-09-11T20:33:55.289" v="27" actId="14826"/>
          <ac:picMkLst>
            <pc:docMk/>
            <pc:sldMk cId="2737752640" sldId="298"/>
            <ac:picMk id="14" creationId="{01684406-A61E-78E1-68DF-5D8DDD253E80}"/>
          </ac:picMkLst>
        </pc:picChg>
        <pc:picChg chg="mod modCrop">
          <ac:chgData name="Madelyn Wieman" userId="7039ebd1-9f05-41e0-80a9-f387836e0658" providerId="ADAL" clId="{B6B736F9-6C62-5602-ACD0-9A5A1623DCBA}" dt="2025-09-11T20:33:37.026" v="25" actId="14826"/>
          <ac:picMkLst>
            <pc:docMk/>
            <pc:sldMk cId="2737752640" sldId="298"/>
            <ac:picMk id="16" creationId="{4481F5FA-B0C9-E026-A6E2-890BAE5F4E68}"/>
          </ac:picMkLst>
        </pc:picChg>
      </pc:sldChg>
      <pc:sldMasterChg chg="modSldLayout">
        <pc:chgData name="Madelyn Wieman" userId="7039ebd1-9f05-41e0-80a9-f387836e0658" providerId="ADAL" clId="{B6B736F9-6C62-5602-ACD0-9A5A1623DCBA}" dt="2025-09-11T21:28:47.441" v="33" actId="14826"/>
        <pc:sldMasterMkLst>
          <pc:docMk/>
          <pc:sldMasterMk cId="4064293855" sldId="2147483699"/>
        </pc:sldMasterMkLst>
        <pc:sldLayoutChg chg="modSp">
          <pc:chgData name="Madelyn Wieman" userId="7039ebd1-9f05-41e0-80a9-f387836e0658" providerId="ADAL" clId="{B6B736F9-6C62-5602-ACD0-9A5A1623DCBA}" dt="2025-09-11T21:28:47.441" v="33" actId="14826"/>
          <pc:sldLayoutMkLst>
            <pc:docMk/>
            <pc:sldMasterMk cId="4064293855" sldId="2147483699"/>
            <pc:sldLayoutMk cId="597672876" sldId="2147483700"/>
          </pc:sldLayoutMkLst>
          <pc:picChg chg="mod">
            <ac:chgData name="Madelyn Wieman" userId="7039ebd1-9f05-41e0-80a9-f387836e0658" providerId="ADAL" clId="{B6B736F9-6C62-5602-ACD0-9A5A1623DCBA}" dt="2025-09-11T21:28:47.441" v="33" actId="14826"/>
            <ac:picMkLst>
              <pc:docMk/>
              <pc:sldMasterMk cId="4064293855" sldId="2147483699"/>
              <pc:sldLayoutMk cId="597672876" sldId="2147483700"/>
              <ac:picMk id="9" creationId="{7DDF7DA3-C17B-5499-E6E8-A1AE05883CA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D0B883-0A39-E05B-61ED-5FE94E7E6C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B2735-0E3E-EB93-68DA-1402951418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A340-CA88-40FE-8D9F-FB95A67E2ACC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912F7-468D-0E8D-7580-A7ADE9D11B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DA9A4-3BA2-3E7F-4048-A9EB25D5A2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7120-FABF-42CA-85D1-839480B5B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9/11/25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58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84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5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6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0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19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772A3A-46A1-3061-C175-C4CE39A4DF67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 t="-10698" b="-1069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2C2432-A375-1AB2-CF0E-D1E12DDBC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5785" y="0"/>
            <a:ext cx="5396216" cy="6857999"/>
          </a:xfrm>
          <a:custGeom>
            <a:avLst/>
            <a:gdLst>
              <a:gd name="connsiteX0" fmla="*/ 0 w 5491942"/>
              <a:gd name="connsiteY0" fmla="*/ 0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0 w 5491942"/>
              <a:gd name="connsiteY4" fmla="*/ 0 h 6857999"/>
              <a:gd name="connsiteX0" fmla="*/ 199506 w 5491942"/>
              <a:gd name="connsiteY0" fmla="*/ 16626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199506 w 5491942"/>
              <a:gd name="connsiteY4" fmla="*/ 16626 h 6857999"/>
              <a:gd name="connsiteX0" fmla="*/ 0 w 5292436"/>
              <a:gd name="connsiteY0" fmla="*/ 16626 h 6857999"/>
              <a:gd name="connsiteX1" fmla="*/ 5292436 w 5292436"/>
              <a:gd name="connsiteY1" fmla="*/ 0 h 6857999"/>
              <a:gd name="connsiteX2" fmla="*/ 5292436 w 5292436"/>
              <a:gd name="connsiteY2" fmla="*/ 6857999 h 6857999"/>
              <a:gd name="connsiteX3" fmla="*/ 33251 w 5292436"/>
              <a:gd name="connsiteY3" fmla="*/ 6857999 h 6857999"/>
              <a:gd name="connsiteX4" fmla="*/ 0 w 5292436"/>
              <a:gd name="connsiteY4" fmla="*/ 16626 h 6857999"/>
              <a:gd name="connsiteX0" fmla="*/ 103780 w 5396216"/>
              <a:gd name="connsiteY0" fmla="*/ 16626 h 6857999"/>
              <a:gd name="connsiteX1" fmla="*/ 5396216 w 5396216"/>
              <a:gd name="connsiteY1" fmla="*/ 0 h 6857999"/>
              <a:gd name="connsiteX2" fmla="*/ 5396216 w 5396216"/>
              <a:gd name="connsiteY2" fmla="*/ 6857999 h 6857999"/>
              <a:gd name="connsiteX3" fmla="*/ 137031 w 5396216"/>
              <a:gd name="connsiteY3" fmla="*/ 6857999 h 6857999"/>
              <a:gd name="connsiteX4" fmla="*/ 103780 w 5396216"/>
              <a:gd name="connsiteY4" fmla="*/ 1662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6216" h="6857999">
                <a:moveTo>
                  <a:pt x="103780" y="16626"/>
                </a:moveTo>
                <a:lnTo>
                  <a:pt x="5396216" y="0"/>
                </a:lnTo>
                <a:lnTo>
                  <a:pt x="5396216" y="6857999"/>
                </a:lnTo>
                <a:lnTo>
                  <a:pt x="137031" y="6857999"/>
                </a:lnTo>
                <a:cubicBezTo>
                  <a:pt x="-156686" y="3330632"/>
                  <a:pt x="114864" y="2297084"/>
                  <a:pt x="103780" y="1662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23000" r="-68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0BDF2-F367-4A0F-3F5F-7528201A68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082799"/>
            <a:ext cx="5029200" cy="1913604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B30BA-427E-2BB9-6FEA-BA5B4BF4E7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996403"/>
            <a:ext cx="5029200" cy="4450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text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DDF7DA3-C17B-5499-E6E8-A1AE05883C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7881" y="5430493"/>
            <a:ext cx="2514912" cy="7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100584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100584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714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43200"/>
            <a:ext cx="10058400" cy="1371600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_Oce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50292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50292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5B3EC-34F7-A087-E236-BE0B807861AB}"/>
              </a:ext>
            </a:extLst>
          </p:cNvPr>
          <p:cNvSpPr/>
          <p:nvPr userDrawn="1"/>
        </p:nvSpPr>
        <p:spPr>
          <a:xfrm>
            <a:off x="7215447" y="0"/>
            <a:ext cx="49765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E3C14B4-973E-4EBC-6082-71DA3BCF2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49234D-AB84-8E75-C3FC-440FB2C3A596}"/>
              </a:ext>
            </a:extLst>
          </p:cNvPr>
          <p:cNvSpPr/>
          <p:nvPr userDrawn="1"/>
        </p:nvSpPr>
        <p:spPr>
          <a:xfrm>
            <a:off x="7215447" y="0"/>
            <a:ext cx="212295" cy="6858000"/>
          </a:xfrm>
          <a:prstGeom prst="rect">
            <a:avLst/>
          </a:prstGeom>
          <a:solidFill>
            <a:srgbClr val="FFBE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5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07707"/>
            <a:ext cx="10820400" cy="36821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889B3A03-FD53-587E-620A-79DFF1A221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6E13AB-A14E-065B-6FD8-A8FCB566452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2A78F4-9F6A-772E-AB05-1297C25BC848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6696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731B8026-D351-5ACD-DAA9-3FE643268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98" r="40698"/>
          <a:stretch>
            <a:fillRect/>
          </a:stretch>
        </p:blipFill>
        <p:spPr>
          <a:xfrm>
            <a:off x="9923752" y="0"/>
            <a:ext cx="22682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5441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8179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8179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8179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9979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931" r="33931"/>
          <a:stretch>
            <a:fillRect/>
          </a:stretch>
        </p:blipFill>
        <p:spPr>
          <a:xfrm>
            <a:off x="1541153" y="0"/>
            <a:ext cx="39183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420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420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420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7693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870" r="39870"/>
          <a:stretch>
            <a:fillRect/>
          </a:stretch>
        </p:blipFill>
        <p:spPr>
          <a:xfrm>
            <a:off x="1541154" y="0"/>
            <a:ext cx="24701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66087" y="1073097"/>
            <a:ext cx="3409207" cy="23129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66086" y="3524196"/>
            <a:ext cx="3409207" cy="231298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3" y="0"/>
            <a:ext cx="2736221" cy="68617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66A021-896B-CC93-B45E-2AB1A83D80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41722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D16A02-C897-E162-D6C7-84A8AFDA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4E79A8B7-83C2-5580-4092-E5F6985DA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99767F-5CF1-67C0-C0DC-E7F4E4BAA35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A9E00F9-93F0-D1DB-67A9-62291DF22B75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79829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451A7-96FE-7828-3F33-20C1B929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28" y="103213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E8DFF-11C1-6809-612E-7384A2ACB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328" y="2489453"/>
            <a:ext cx="10058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29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2" r:id="rId2"/>
    <p:sldLayoutId id="2147483717" r:id="rId3"/>
    <p:sldLayoutId id="2147483724" r:id="rId4"/>
    <p:sldLayoutId id="2147483701" r:id="rId5"/>
    <p:sldLayoutId id="2147483725" r:id="rId6"/>
    <p:sldLayoutId id="2147483726" r:id="rId7"/>
    <p:sldLayoutId id="2147483727" r:id="rId8"/>
    <p:sldLayoutId id="214748371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2858"/>
          </a:solidFill>
          <a:latin typeface="Barlow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BDAD80-4A03-2626-8A4E-5531DB09E9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7896" r="27896"/>
          <a:stretch>
            <a:fillRect/>
          </a:stretch>
        </p:blipFill>
        <p:spPr>
          <a:xfrm>
            <a:off x="6795784" y="1"/>
            <a:ext cx="5396216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24ACFF-CBEB-DC59-26EB-6F23A34D9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Meetings &amp; Conventions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67BD55E-7849-7F78-70D0-701CB0DE2F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996403"/>
            <a:ext cx="5029200" cy="861347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Kalahari Resorts &amp; Conventions – Spotsylvania, VA</a:t>
            </a:r>
          </a:p>
          <a:p>
            <a:r>
              <a:rPr lang="en-US" sz="1800" b="1" dirty="0"/>
              <a:t>Coming In 2026</a:t>
            </a:r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CA6FF78D-43C8-0E13-DD51-AF3DD4589F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90" r="50000"/>
          <a:stretch/>
        </p:blipFill>
        <p:spPr>
          <a:xfrm rot="10800000">
            <a:off x="6095999" y="-1"/>
            <a:ext cx="203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F75D-09ED-1D9D-7DFC-965D3E92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5C0A-69B4-E309-D447-1EA486D8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18B4A-2E60-B980-64C0-ACE2B07B5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81487" cy="3867795"/>
          </a:xfrm>
        </p:spPr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sz="1400" dirty="0"/>
              <a:t>Kalahari Resorts &amp; Conventions is an African-inspired resort and convention center offering a premier all-under-one-roof experience for meetings and events of any size.  Inspired by the beauty, culture, and spirit of Africa, our resort is designed to bring people together </a:t>
            </a:r>
            <a:br>
              <a:rPr lang="en-US" sz="1400" dirty="0"/>
            </a:br>
            <a:r>
              <a:rPr lang="en-US" sz="1400" dirty="0"/>
              <a:t>for unforgettable getaways and exceptional events.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400" b="1" dirty="0"/>
              <a:t>Our Features</a:t>
            </a:r>
          </a:p>
          <a:p>
            <a:r>
              <a:rPr lang="en-US" sz="1400" dirty="0"/>
              <a:t>Guest Rooms</a:t>
            </a:r>
          </a:p>
          <a:p>
            <a:r>
              <a:rPr lang="en-US" sz="1400" dirty="0"/>
              <a:t>Premium Dining</a:t>
            </a:r>
          </a:p>
          <a:p>
            <a:r>
              <a:rPr lang="en-US" sz="1400" dirty="0"/>
              <a:t>Customizable Meeting Spaces</a:t>
            </a:r>
          </a:p>
          <a:p>
            <a:r>
              <a:rPr lang="en-US" sz="1400" dirty="0"/>
              <a:t>America’s Largest &amp; Best in Family-Friendly Amenities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A2EC286-773D-839A-B4F4-7264771E2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D2402F8-98B9-8901-D22F-7ECAB6DCEC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4529" b="4529"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A206A2-0943-F11D-0623-0829932AB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4473" b="4473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12AC53F-18BC-4653-418B-00DD09675E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33376" r="33376"/>
          <a:stretch/>
        </p:blipFill>
        <p:spPr/>
      </p:pic>
    </p:spTree>
    <p:extLst>
      <p:ext uri="{BB962C8B-B14F-4D97-AF65-F5344CB8AC3E}">
        <p14:creationId xmlns:p14="http://schemas.microsoft.com/office/powerpoint/2010/main" val="100495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DF69-6A1A-D9FA-B34A-1CE4F018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Rooms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54D951-5C7B-7714-C5CB-BDFEC0611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02571"/>
            <a:ext cx="4920521" cy="1915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Whether you're traveling alone or with a group of 44 (yup, 44!), we've got you covered. </a:t>
            </a:r>
          </a:p>
          <a:p>
            <a:pPr marL="0" indent="0">
              <a:buNone/>
            </a:pPr>
            <a:r>
              <a:rPr lang="en-US" sz="1400" dirty="0"/>
              <a:t>All rooms include a microwave, coffee maker, refrigerator, iron, ironing board, in-room safe, complimentary Wi-Fi, remote control television with cable, alarm clock, voicemail system, hair dryer, and luxurious bath amenities.</a:t>
            </a:r>
          </a:p>
        </p:txBody>
      </p:sp>
      <p:pic>
        <p:nvPicPr>
          <p:cNvPr id="9" name="Content Placeholder 19">
            <a:extLst>
              <a:ext uri="{FF2B5EF4-FFF2-40B4-BE49-F238E27FC236}">
                <a16:creationId xmlns:a16="http://schemas.microsoft.com/office/drawing/2014/main" id="{FC20DADF-26AD-61E4-EA9D-DEE6A61841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92" r="40740"/>
          <a:stretch>
            <a:fillRect/>
          </a:stretch>
        </p:blipFill>
        <p:spPr>
          <a:xfrm>
            <a:off x="8049718" y="0"/>
            <a:ext cx="414228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2E69B-E785-B99A-C011-779811A95FB9}"/>
              </a:ext>
            </a:extLst>
          </p:cNvPr>
          <p:cNvSpPr txBox="1"/>
          <p:nvPr/>
        </p:nvSpPr>
        <p:spPr>
          <a:xfrm>
            <a:off x="685798" y="1920895"/>
            <a:ext cx="51753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907 Guest Rooms &amp; Suites</a:t>
            </a:r>
          </a:p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1-to-3 Bedroom Suites</a:t>
            </a:r>
          </a:p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Including Presidential Suites 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69BD73-0426-578C-86B7-FACA128FBBAC}"/>
              </a:ext>
            </a:extLst>
          </p:cNvPr>
          <p:cNvSpPr/>
          <p:nvPr/>
        </p:nvSpPr>
        <p:spPr>
          <a:xfrm>
            <a:off x="6096000" y="685800"/>
            <a:ext cx="2638269" cy="2638269"/>
          </a:xfrm>
          <a:prstGeom prst="ellipse">
            <a:avLst/>
          </a:prstGeom>
          <a:blipFill>
            <a:blip r:embed="rId4"/>
            <a:srcRect/>
            <a:stretch>
              <a:fillRect l="-25000" r="-25000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E45859-E6E3-6E8D-449B-4C4C66FE22D7}"/>
              </a:ext>
            </a:extLst>
          </p:cNvPr>
          <p:cNvSpPr/>
          <p:nvPr/>
        </p:nvSpPr>
        <p:spPr>
          <a:xfrm>
            <a:off x="6096000" y="3533931"/>
            <a:ext cx="2638269" cy="2638269"/>
          </a:xfrm>
          <a:prstGeom prst="ellipse">
            <a:avLst/>
          </a:prstGeom>
          <a:blipFill>
            <a:blip r:embed="rId5"/>
            <a:srcRect/>
            <a:stretch>
              <a:fillRect l="-25000" r="-25000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E9E9-B2AA-467A-9BED-81BD4163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Hundreds of Flavors</a:t>
            </a:r>
            <a:br>
              <a:rPr lang="en-US" dirty="0"/>
            </a:br>
            <a:r>
              <a:rPr lang="en-US" dirty="0"/>
              <a:t>All-Under-One-Roof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85BB-FBD4-45A4-E9E0-E4DE3A1ED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400" dirty="0"/>
              <a:t>We've got something to satisfy every taste, from steak houses to ice cream shops. You'll never have to eat in the same spot twice, but you just might want to. </a:t>
            </a:r>
          </a:p>
          <a:p>
            <a:pPr>
              <a:spcBef>
                <a:spcPts val="2200"/>
              </a:spcBef>
            </a:pPr>
            <a:r>
              <a:rPr lang="en-US" sz="1400" b="1" dirty="0"/>
              <a:t>Double Cut Steak House </a:t>
            </a:r>
          </a:p>
          <a:p>
            <a:r>
              <a:rPr lang="en-US" sz="1400" b="1" dirty="0"/>
              <a:t>Sortino’s Italian Kitchen </a:t>
            </a:r>
          </a:p>
          <a:p>
            <a:r>
              <a:rPr lang="en-US" sz="1400" b="1" dirty="0"/>
              <a:t>Redd’s Piano Bar &amp; Lounge</a:t>
            </a:r>
          </a:p>
          <a:p>
            <a:r>
              <a:rPr lang="en-US" sz="1400" b="1" dirty="0"/>
              <a:t>B-LUX Grill &amp; Bar</a:t>
            </a:r>
          </a:p>
          <a:p>
            <a:r>
              <a:rPr lang="en-US" sz="1400" b="1" dirty="0"/>
              <a:t>Cinco Niños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D692E6D-A6CB-10AB-441D-F8D241EE93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55F4250-DED7-B499-7895-0B60B4D96A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281" r="12281"/>
          <a:stretch/>
        </p:blipFill>
        <p:spPr>
          <a:xfrm>
            <a:off x="8746959" y="685799"/>
            <a:ext cx="2759242" cy="548639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23891-E1C2-9BDB-9003-300A1CEBD68C}"/>
              </a:ext>
            </a:extLst>
          </p:cNvPr>
          <p:cNvPicPr>
            <a:picLocks/>
          </p:cNvPicPr>
          <p:nvPr/>
        </p:nvPicPr>
        <p:blipFill>
          <a:blip r:embed="rId5"/>
          <a:srcRect t="2161" b="2161"/>
          <a:stretch/>
        </p:blipFill>
        <p:spPr>
          <a:xfrm>
            <a:off x="5798179" y="2508805"/>
            <a:ext cx="2847975" cy="1816578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9FF75-ADB6-41C5-0A84-96298FCED8E6}"/>
              </a:ext>
            </a:extLst>
          </p:cNvPr>
          <p:cNvPicPr>
            <a:picLocks/>
          </p:cNvPicPr>
          <p:nvPr/>
        </p:nvPicPr>
        <p:blipFill>
          <a:blip r:embed="rId6"/>
          <a:srcRect t="4514" b="4514"/>
          <a:stretch/>
        </p:blipFill>
        <p:spPr>
          <a:xfrm>
            <a:off x="5796937" y="4419600"/>
            <a:ext cx="2849217" cy="1728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23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01F9-D0E5-787C-4B1F-A07680CC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8E710-299C-2F04-FA51-C8E928BD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25827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From trade shows and exhibitions to conventions, conferences, retreats, and other gatherings, our dedicated teams will make planning easy and ensure your meeting or event leaves a lasting impression that’s beyond expectations.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684406-A61E-78E1-68DF-5D8DDD253E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869" r="869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481F5FA-B0C9-E026-A6E2-890BAE5F4E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6708" r="36708"/>
          <a:stretch/>
        </p:blipFill>
        <p:spPr>
          <a:xfrm>
            <a:off x="10003" y="0"/>
            <a:ext cx="2736221" cy="6861748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832CB3-FCA0-3636-54E9-09AFE5F753FD}"/>
              </a:ext>
            </a:extLst>
          </p:cNvPr>
          <p:cNvSpPr txBox="1">
            <a:spLocks/>
          </p:cNvSpPr>
          <p:nvPr/>
        </p:nvSpPr>
        <p:spPr>
          <a:xfrm>
            <a:off x="6979093" y="3081971"/>
            <a:ext cx="4718101" cy="275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150,000 sq. ft. of Flexible Space</a:t>
            </a:r>
          </a:p>
          <a:p>
            <a:r>
              <a:rPr lang="en-US" sz="1400" dirty="0"/>
              <a:t>16 Meeting Rooms</a:t>
            </a:r>
          </a:p>
          <a:p>
            <a:r>
              <a:rPr lang="en-US" sz="1400" dirty="0"/>
              <a:t>2 Ballrooms </a:t>
            </a:r>
          </a:p>
          <a:p>
            <a:r>
              <a:rPr lang="en-US" sz="1400" dirty="0"/>
              <a:t>Substantial Registration and Client Office Areas</a:t>
            </a:r>
          </a:p>
          <a:p>
            <a:r>
              <a:rPr lang="en-US" sz="1400" dirty="0"/>
              <a:t>Enhanced Load-In and Load-Out Capabilities</a:t>
            </a:r>
          </a:p>
          <a:p>
            <a:r>
              <a:rPr lang="en-US" sz="1400" dirty="0"/>
              <a:t>Complimentary Wi-Fi </a:t>
            </a:r>
          </a:p>
          <a:p>
            <a:r>
              <a:rPr lang="en-US" sz="1400" dirty="0"/>
              <a:t>Free Parking</a:t>
            </a:r>
          </a:p>
        </p:txBody>
      </p:sp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8DE9967B-0A29-BAAE-83D1-CD43D412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69" r="869"/>
          <a:stretch/>
        </p:blipFill>
        <p:spPr>
          <a:xfrm>
            <a:off x="2866085" y="1073097"/>
            <a:ext cx="3409207" cy="23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5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17568-01EF-CDAA-22DC-4C08AB16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7B0-067B-FC51-9BF8-2CB627F1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1409700"/>
            <a:ext cx="4525827" cy="1143000"/>
          </a:xfrm>
        </p:spPr>
        <p:txBody>
          <a:bodyPr/>
          <a:lstStyle/>
          <a:p>
            <a:r>
              <a:rPr lang="en-US" dirty="0"/>
              <a:t>Things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DA63-8226-C4A2-354B-9A5F4D000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4" y="2552700"/>
            <a:ext cx="4365182" cy="2800350"/>
          </a:xfrm>
        </p:spPr>
        <p:txBody>
          <a:bodyPr>
            <a:normAutofit/>
          </a:bodyPr>
          <a:lstStyle/>
          <a:p>
            <a:r>
              <a:rPr lang="en-US" sz="1400" dirty="0"/>
              <a:t>175,000 square-foot Indoor Waterpark </a:t>
            </a:r>
          </a:p>
          <a:p>
            <a:r>
              <a:rPr lang="en-US" sz="1400" dirty="0"/>
              <a:t>Outdoor Waterpark </a:t>
            </a:r>
          </a:p>
          <a:p>
            <a:pPr lvl="0"/>
            <a:r>
              <a:rPr lang="en-US" sz="1400" dirty="0"/>
              <a:t>Tom </a:t>
            </a:r>
            <a:r>
              <a:rPr lang="en-US" sz="1400" dirty="0" err="1"/>
              <a:t>Foolerys</a:t>
            </a:r>
            <a:r>
              <a:rPr lang="en-US" sz="1400" dirty="0"/>
              <a:t> Adventure Park featuring thrill rides, a ropes course, climbing walls, an indoor zip line, bowling, laser tag, 250+ arcade games, and more</a:t>
            </a:r>
          </a:p>
          <a:p>
            <a:pPr lvl="0"/>
            <a:r>
              <a:rPr lang="en-US" sz="1400" dirty="0"/>
              <a:t>Multiple and Varied Retail Shops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F58D478-C9A4-38A4-397A-8DBADEFEB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>
          <a:xfrm>
            <a:off x="631420" y="685800"/>
            <a:ext cx="2847975" cy="1728788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71D7D65-640B-9C34-1760-4684122757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4473" b="4473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6C583E3-49E9-6846-FD6C-A67C640B22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4473" b="4473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A746BC1-3043-16AE-824A-A2984E973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31652" r="38592"/>
          <a:stretch>
            <a:fillRect/>
          </a:stretch>
        </p:blipFill>
        <p:spPr>
          <a:xfrm>
            <a:off x="3597693" y="685799"/>
            <a:ext cx="2736221" cy="5486399"/>
          </a:xfrm>
        </p:spPr>
      </p:pic>
    </p:spTree>
    <p:extLst>
      <p:ext uri="{BB962C8B-B14F-4D97-AF65-F5344CB8AC3E}">
        <p14:creationId xmlns:p14="http://schemas.microsoft.com/office/powerpoint/2010/main" val="405014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23BB4-5989-4DDD-E271-99106DE72481}"/>
              </a:ext>
            </a:extLst>
          </p:cNvPr>
          <p:cNvSpPr txBox="1">
            <a:spLocks/>
          </p:cNvSpPr>
          <p:nvPr/>
        </p:nvSpPr>
        <p:spPr>
          <a:xfrm>
            <a:off x="1066800" y="2514004"/>
            <a:ext cx="3899095" cy="1829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See Why You Should Choose Kalahari</a:t>
            </a:r>
            <a:endParaRPr lang="en-US" sz="4400" dirty="0"/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795E5968-7C94-7BA3-AB93-A1C814C4D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280" y="1457324"/>
            <a:ext cx="914400" cy="914400"/>
          </a:xfrm>
          <a:prstGeom prst="rect">
            <a:avLst/>
          </a:prstGeom>
        </p:spPr>
      </p:pic>
      <p:pic>
        <p:nvPicPr>
          <p:cNvPr id="2" name="kalahari_va_group_sales_video (1080p).mp4">
            <a:hlinkClick r:id="" action="ppaction://media"/>
            <a:extLst>
              <a:ext uri="{FF2B5EF4-FFF2-40B4-BE49-F238E27FC236}">
                <a16:creationId xmlns:a16="http://schemas.microsoft.com/office/drawing/2014/main" id="{CBBE4558-B4AD-4000-6731-C44A1F94D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0357" y="1714499"/>
            <a:ext cx="60960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1D217A-7947-B3CB-0C96-A741CCD9385C}"/>
              </a:ext>
            </a:extLst>
          </p:cNvPr>
          <p:cNvSpPr txBox="1">
            <a:spLocks/>
          </p:cNvSpPr>
          <p:nvPr/>
        </p:nvSpPr>
        <p:spPr>
          <a:xfrm>
            <a:off x="6600824" y="1557766"/>
            <a:ext cx="4524375" cy="3742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Call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855.411.4605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Email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white"/>
                </a:solidFill>
              </a:rPr>
              <a:t>VAG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roups@KalahariResorts.com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Website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KalahariMeetings.com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Social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@KalahariMeeting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Visit 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en-US" sz="1500" dirty="0">
                <a:solidFill>
                  <a:schemeClr val="bg1"/>
                </a:solidFill>
              </a:rPr>
              <a:t>6109 Patriot Highway, Woodford, VA 22580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71A5A1-6848-E30E-45EA-7CBE094F9560}"/>
              </a:ext>
            </a:extLst>
          </p:cNvPr>
          <p:cNvSpPr txBox="1">
            <a:spLocks/>
          </p:cNvSpPr>
          <p:nvPr/>
        </p:nvSpPr>
        <p:spPr>
          <a:xfrm>
            <a:off x="1066800" y="2050293"/>
            <a:ext cx="4524375" cy="1198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Plan Your Event </a:t>
            </a:r>
            <a:br>
              <a:rPr lang="en-US" sz="4400" b="0" dirty="0"/>
            </a:br>
            <a:r>
              <a:rPr lang="en-US" sz="4400" b="0" dirty="0"/>
              <a:t>At Spotsylvania</a:t>
            </a:r>
            <a:endParaRPr lang="en-US" sz="44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7F03376-A8C0-A617-CB51-6090CE61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4245640"/>
            <a:ext cx="2794670" cy="8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37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5C131504F70439F0D478A9A9FA28D" ma:contentTypeVersion="16" ma:contentTypeDescription="Create a new document." ma:contentTypeScope="" ma:versionID="45d0e1ebdefcb689e7f1ed0f6d73b721">
  <xsd:schema xmlns:xsd="http://www.w3.org/2001/XMLSchema" xmlns:xs="http://www.w3.org/2001/XMLSchema" xmlns:p="http://schemas.microsoft.com/office/2006/metadata/properties" xmlns:ns2="2f3e9906-6db0-4ba7-baa0-827fad5cb0d9" xmlns:ns3="679acc7d-fec4-43f4-a070-3cd7c24871b0" targetNamespace="http://schemas.microsoft.com/office/2006/metadata/properties" ma:root="true" ma:fieldsID="995e997eb4310b86ce5c9d9e8f5257da" ns2:_="" ns3:_="">
    <xsd:import namespace="2f3e9906-6db0-4ba7-baa0-827fad5cb0d9"/>
    <xsd:import namespace="679acc7d-fec4-43f4-a070-3cd7c24871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e9906-6db0-4ba7-baa0-827fad5cb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e52c5c-0cd0-46d1-87c8-d7f47cdd8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acc7d-fec4-43f4-a070-3cd7c24871b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e9906-6db0-4ba7-baa0-827fad5cb0d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50A1BE-52CE-4055-A512-A99BE03B2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e9906-6db0-4ba7-baa0-827fad5cb0d9"/>
    <ds:schemaRef ds:uri="679acc7d-fec4-43f4-a070-3cd7c2487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2B7AAFC-BA46-4192-9EDD-FC31D26BDA5D}">
  <ds:schemaRefs>
    <ds:schemaRef ds:uri="http://schemas.microsoft.com/office/2006/documentManagement/types"/>
    <ds:schemaRef ds:uri="2f3e9906-6db0-4ba7-baa0-827fad5cb0d9"/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679acc7d-fec4-43f4-a070-3cd7c24871b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6D4D9BD-AE11-4F3A-9185-74D1F42CA5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375</Words>
  <Application>Microsoft Macintosh PowerPoint</Application>
  <PresentationFormat>Widescreen</PresentationFormat>
  <Paragraphs>58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Barlow</vt:lpstr>
      <vt:lpstr>Barlow ExtraBold</vt:lpstr>
      <vt:lpstr>Barlow SemiBold</vt:lpstr>
      <vt:lpstr>Calibri</vt:lpstr>
      <vt:lpstr>Custom Design</vt:lpstr>
      <vt:lpstr>Meetings &amp; Conventions</vt:lpstr>
      <vt:lpstr>Who We Are</vt:lpstr>
      <vt:lpstr>Guest Rooms</vt:lpstr>
      <vt:lpstr>Hundreds of Flavors All-Under-One-Roof</vt:lpstr>
      <vt:lpstr>Convention Center</vt:lpstr>
      <vt:lpstr>Things To Do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2021-02-25T20:11:39Z</dcterms:created>
  <dcterms:modified xsi:type="dcterms:W3CDTF">2025-09-11T21:28:58Z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0x010100CF55C131504F70439F0D478A9A9FA28D</vt:lpwstr>
  </property>
  <property fmtid="{D5CDD505-2E9C-101B-9397-08002B2CF9AE}" pid="3" name="MediaServiceImageTags">
    <vt:lpwstr/>
  </property>
  <property fmtid="{D5CDD505-2E9C-101B-9397-08002B2CF9AE}" pid="4" name="MSIP_Label_2041f6f3-56f2-483b-82e4-e65b0ff82e00_Enabled">
    <vt:lpwstr>true</vt:lpwstr>
  </property>
  <property fmtid="{D5CDD505-2E9C-101B-9397-08002B2CF9AE}" pid="5" name="MSIP_Label_2041f6f3-56f2-483b-82e4-e65b0ff82e00_SetDate">
    <vt:lpwstr>2024-12-27T14:48:46Z</vt:lpwstr>
  </property>
  <property fmtid="{D5CDD505-2E9C-101B-9397-08002B2CF9AE}" pid="6" name="MSIP_Label_2041f6f3-56f2-483b-82e4-e65b0ff82e00_Method">
    <vt:lpwstr>Standard</vt:lpwstr>
  </property>
  <property fmtid="{D5CDD505-2E9C-101B-9397-08002B2CF9AE}" pid="7" name="MSIP_Label_2041f6f3-56f2-483b-82e4-e65b0ff82e00_Name">
    <vt:lpwstr>defa4170-0d19-0005-0004-bc88714345d2</vt:lpwstr>
  </property>
  <property fmtid="{D5CDD505-2E9C-101B-9397-08002B2CF9AE}" pid="8" name="MSIP_Label_2041f6f3-56f2-483b-82e4-e65b0ff82e00_SiteId">
    <vt:lpwstr>270a30cb-2613-48f3-aff5-16fdd107ccca</vt:lpwstr>
  </property>
  <property fmtid="{D5CDD505-2E9C-101B-9397-08002B2CF9AE}" pid="9" name="MSIP_Label_2041f6f3-56f2-483b-82e4-e65b0ff82e00_ActionId">
    <vt:lpwstr>01584c87-c05e-411f-9603-8e6974957d29</vt:lpwstr>
  </property>
  <property fmtid="{D5CDD505-2E9C-101B-9397-08002B2CF9AE}" pid="10" name="MSIP_Label_2041f6f3-56f2-483b-82e4-e65b0ff82e00_ContentBits">
    <vt:lpwstr>0</vt:lpwstr>
  </property>
</Properties>
</file>