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99" r:id="rId4"/>
  </p:sldMasterIdLst>
  <p:notesMasterIdLst>
    <p:notesMasterId r:id="rId13"/>
  </p:notesMasterIdLst>
  <p:handoutMasterIdLst>
    <p:handoutMasterId r:id="rId14"/>
  </p:handoutMasterIdLst>
  <p:sldIdLst>
    <p:sldId id="264" r:id="rId5"/>
    <p:sldId id="294" r:id="rId6"/>
    <p:sldId id="297" r:id="rId7"/>
    <p:sldId id="293" r:id="rId8"/>
    <p:sldId id="298" r:id="rId9"/>
    <p:sldId id="295" r:id="rId10"/>
    <p:sldId id="281" r:id="rId11"/>
    <p:sldId id="28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ADA43FD-8231-B246-AB1E-DB87BDFC5D31}">
          <p14:sldIdLst>
            <p14:sldId id="264"/>
            <p14:sldId id="294"/>
            <p14:sldId id="297"/>
            <p14:sldId id="293"/>
            <p14:sldId id="298"/>
            <p14:sldId id="295"/>
            <p14:sldId id="281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BC8"/>
    <a:srgbClr val="FFBE3D"/>
    <a:srgbClr val="002858"/>
    <a:srgbClr val="DBE2E9"/>
    <a:srgbClr val="52AE93"/>
    <a:srgbClr val="FF681D"/>
    <a:srgbClr val="DD0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9326EF-AB23-D24F-84C0-54CFC3F70FC9}" v="23" dt="2025-09-11T21:27:58.977"/>
  </p1510:revLst>
</p1510:revInfo>
</file>

<file path=ppt/tableStyles.xml><?xml version="1.0" encoding="utf-8"?>
<a:tblStyleLst xmlns:a="http://schemas.openxmlformats.org/drawingml/2006/main" def="{BDBED569-4797-4DF1-A0F4-6AAB3CD982D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37" autoAdjust="0"/>
    <p:restoredTop sz="71429" autoAdjust="0"/>
  </p:normalViewPr>
  <p:slideViewPr>
    <p:cSldViewPr snapToGrid="0">
      <p:cViewPr varScale="1">
        <p:scale>
          <a:sx n="89" d="100"/>
          <a:sy n="89" d="100"/>
        </p:scale>
        <p:origin x="1696" y="176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delyn Wieman" userId="7039ebd1-9f05-41e0-80a9-f387836e0658" providerId="ADAL" clId="{C62DDA23-A6C6-7C4D-9A76-C24B7001AE40}"/>
    <pc:docChg chg="delSld modSection">
      <pc:chgData name="Madelyn Wieman" userId="7039ebd1-9f05-41e0-80a9-f387836e0658" providerId="ADAL" clId="{C62DDA23-A6C6-7C4D-9A76-C24B7001AE40}" dt="2025-06-14T06:05:05.692" v="0" actId="2696"/>
      <pc:docMkLst>
        <pc:docMk/>
      </pc:docMkLst>
      <pc:sldChg chg="del">
        <pc:chgData name="Madelyn Wieman" userId="7039ebd1-9f05-41e0-80a9-f387836e0658" providerId="ADAL" clId="{C62DDA23-A6C6-7C4D-9A76-C24B7001AE40}" dt="2025-06-14T06:05:05.692" v="0" actId="2696"/>
        <pc:sldMkLst>
          <pc:docMk/>
          <pc:sldMk cId="4063591172" sldId="282"/>
        </pc:sldMkLst>
      </pc:sldChg>
    </pc:docChg>
  </pc:docChgLst>
  <pc:docChgLst>
    <pc:chgData name="Madelyn Wieman" userId="7039ebd1-9f05-41e0-80a9-f387836e0658" providerId="ADAL" clId="{B6B736F9-6C62-5602-ACD0-9A5A1623DCBA}"/>
    <pc:docChg chg="undo custSel modSld modMainMaster">
      <pc:chgData name="Madelyn Wieman" userId="7039ebd1-9f05-41e0-80a9-f387836e0658" providerId="ADAL" clId="{B6B736F9-6C62-5602-ACD0-9A5A1623DCBA}" dt="2025-09-11T21:27:58.977" v="30" actId="14826"/>
      <pc:docMkLst>
        <pc:docMk/>
      </pc:docMkLst>
      <pc:sldChg chg="modSp mod">
        <pc:chgData name="Madelyn Wieman" userId="7039ebd1-9f05-41e0-80a9-f387836e0658" providerId="ADAL" clId="{B6B736F9-6C62-5602-ACD0-9A5A1623DCBA}" dt="2025-09-11T20:57:56.057" v="4" actId="14826"/>
        <pc:sldMkLst>
          <pc:docMk/>
          <pc:sldMk cId="236974104" sldId="264"/>
        </pc:sldMkLst>
        <pc:picChg chg="mod">
          <ac:chgData name="Madelyn Wieman" userId="7039ebd1-9f05-41e0-80a9-f387836e0658" providerId="ADAL" clId="{B6B736F9-6C62-5602-ACD0-9A5A1623DCBA}" dt="2025-09-11T20:57:56.057" v="4" actId="14826"/>
          <ac:picMkLst>
            <pc:docMk/>
            <pc:sldMk cId="236974104" sldId="264"/>
            <ac:picMk id="6" creationId="{77BDAD80-4A03-2626-8A4E-5531DB09E994}"/>
          </ac:picMkLst>
        </pc:picChg>
      </pc:sldChg>
      <pc:sldChg chg="modSp modNotesTx">
        <pc:chgData name="Madelyn Wieman" userId="7039ebd1-9f05-41e0-80a9-f387836e0658" providerId="ADAL" clId="{B6B736F9-6C62-5602-ACD0-9A5A1623DCBA}" dt="2025-09-11T21:27:47.058" v="29" actId="14826"/>
        <pc:sldMkLst>
          <pc:docMk/>
          <pc:sldMk cId="2490583717" sldId="286"/>
        </pc:sldMkLst>
        <pc:picChg chg="mod">
          <ac:chgData name="Madelyn Wieman" userId="7039ebd1-9f05-41e0-80a9-f387836e0658" providerId="ADAL" clId="{B6B736F9-6C62-5602-ACD0-9A5A1623DCBA}" dt="2025-09-11T21:27:47.058" v="29" actId="14826"/>
          <ac:picMkLst>
            <pc:docMk/>
            <pc:sldMk cId="2490583717" sldId="286"/>
            <ac:picMk id="2" creationId="{07F03376-A8C0-A617-CB51-6090CE618668}"/>
          </ac:picMkLst>
        </pc:picChg>
      </pc:sldChg>
      <pc:sldChg chg="modSp modNotesTx">
        <pc:chgData name="Madelyn Wieman" userId="7039ebd1-9f05-41e0-80a9-f387836e0658" providerId="ADAL" clId="{B6B736F9-6C62-5602-ACD0-9A5A1623DCBA}" dt="2025-09-11T21:00:47.922" v="19" actId="14826"/>
        <pc:sldMkLst>
          <pc:docMk/>
          <pc:sldMk cId="2219238843" sldId="293"/>
        </pc:sldMkLst>
        <pc:picChg chg="mod">
          <ac:chgData name="Madelyn Wieman" userId="7039ebd1-9f05-41e0-80a9-f387836e0658" providerId="ADAL" clId="{B6B736F9-6C62-5602-ACD0-9A5A1623DCBA}" dt="2025-09-11T21:00:47.922" v="19" actId="14826"/>
          <ac:picMkLst>
            <pc:docMk/>
            <pc:sldMk cId="2219238843" sldId="293"/>
            <ac:picMk id="9" creationId="{B55F4250-DED7-B499-7895-0B60B4D96A46}"/>
          </ac:picMkLst>
        </pc:picChg>
        <pc:picChg chg="mod">
          <ac:chgData name="Madelyn Wieman" userId="7039ebd1-9f05-41e0-80a9-f387836e0658" providerId="ADAL" clId="{B6B736F9-6C62-5602-ACD0-9A5A1623DCBA}" dt="2025-09-11T20:59:21.261" v="16" actId="14826"/>
          <ac:picMkLst>
            <pc:docMk/>
            <pc:sldMk cId="2219238843" sldId="293"/>
            <ac:picMk id="11" creationId="{3D692E6D-A6CB-10AB-441D-F8D241EE9398}"/>
          </ac:picMkLst>
        </pc:picChg>
        <pc:picChg chg="mod">
          <ac:chgData name="Madelyn Wieman" userId="7039ebd1-9f05-41e0-80a9-f387836e0658" providerId="ADAL" clId="{B6B736F9-6C62-5602-ACD0-9A5A1623DCBA}" dt="2025-09-11T20:59:27.141" v="17" actId="14826"/>
          <ac:picMkLst>
            <pc:docMk/>
            <pc:sldMk cId="2219238843" sldId="293"/>
            <ac:picMk id="12" creationId="{AC523891-E1C2-9BDB-9003-300A1CEBD68C}"/>
          </ac:picMkLst>
        </pc:picChg>
        <pc:picChg chg="mod">
          <ac:chgData name="Madelyn Wieman" userId="7039ebd1-9f05-41e0-80a9-f387836e0658" providerId="ADAL" clId="{B6B736F9-6C62-5602-ACD0-9A5A1623DCBA}" dt="2025-09-11T21:00:41.711" v="18" actId="14826"/>
          <ac:picMkLst>
            <pc:docMk/>
            <pc:sldMk cId="2219238843" sldId="293"/>
            <ac:picMk id="13" creationId="{ADF9FF75-ADB6-41C5-0A84-96298FCED8E6}"/>
          </ac:picMkLst>
        </pc:picChg>
      </pc:sldChg>
      <pc:sldChg chg="modSp">
        <pc:chgData name="Madelyn Wieman" userId="7039ebd1-9f05-41e0-80a9-f387836e0658" providerId="ADAL" clId="{B6B736F9-6C62-5602-ACD0-9A5A1623DCBA}" dt="2025-09-11T20:58:33.584" v="8" actId="14826"/>
        <pc:sldMkLst>
          <pc:docMk/>
          <pc:sldMk cId="1004956203" sldId="294"/>
        </pc:sldMkLst>
        <pc:picChg chg="mod">
          <ac:chgData name="Madelyn Wieman" userId="7039ebd1-9f05-41e0-80a9-f387836e0658" providerId="ADAL" clId="{B6B736F9-6C62-5602-ACD0-9A5A1623DCBA}" dt="2025-09-11T20:58:15.128" v="6" actId="14826"/>
          <ac:picMkLst>
            <pc:docMk/>
            <pc:sldMk cId="1004956203" sldId="294"/>
            <ac:picMk id="9" creationId="{2A2EC286-773D-839A-B4F4-7264771E2352}"/>
          </ac:picMkLst>
        </pc:picChg>
        <pc:picChg chg="mod">
          <ac:chgData name="Madelyn Wieman" userId="7039ebd1-9f05-41e0-80a9-f387836e0658" providerId="ADAL" clId="{B6B736F9-6C62-5602-ACD0-9A5A1623DCBA}" dt="2025-09-11T20:58:04.781" v="5" actId="14826"/>
          <ac:picMkLst>
            <pc:docMk/>
            <pc:sldMk cId="1004956203" sldId="294"/>
            <ac:picMk id="11" creationId="{812AC53F-18BC-4653-418B-00DD09675EE8}"/>
          </ac:picMkLst>
        </pc:picChg>
        <pc:picChg chg="mod">
          <ac:chgData name="Madelyn Wieman" userId="7039ebd1-9f05-41e0-80a9-f387836e0658" providerId="ADAL" clId="{B6B736F9-6C62-5602-ACD0-9A5A1623DCBA}" dt="2025-09-11T20:58:21.419" v="7" actId="14826"/>
          <ac:picMkLst>
            <pc:docMk/>
            <pc:sldMk cId="1004956203" sldId="294"/>
            <ac:picMk id="13" creationId="{1D2402F8-98B9-8901-D22F-7ECAB6DCECBB}"/>
          </ac:picMkLst>
        </pc:picChg>
        <pc:picChg chg="mod">
          <ac:chgData name="Madelyn Wieman" userId="7039ebd1-9f05-41e0-80a9-f387836e0658" providerId="ADAL" clId="{B6B736F9-6C62-5602-ACD0-9A5A1623DCBA}" dt="2025-09-11T20:58:33.584" v="8" actId="14826"/>
          <ac:picMkLst>
            <pc:docMk/>
            <pc:sldMk cId="1004956203" sldId="294"/>
            <ac:picMk id="15" creationId="{6BA206A2-0943-F11D-0623-0829932AB398}"/>
          </ac:picMkLst>
        </pc:picChg>
      </pc:sldChg>
      <pc:sldChg chg="modSp mod">
        <pc:chgData name="Madelyn Wieman" userId="7039ebd1-9f05-41e0-80a9-f387836e0658" providerId="ADAL" clId="{B6B736F9-6C62-5602-ACD0-9A5A1623DCBA}" dt="2025-09-11T21:02:32.134" v="28" actId="14826"/>
        <pc:sldMkLst>
          <pc:docMk/>
          <pc:sldMk cId="4050145919" sldId="295"/>
        </pc:sldMkLst>
        <pc:picChg chg="mod">
          <ac:chgData name="Madelyn Wieman" userId="7039ebd1-9f05-41e0-80a9-f387836e0658" providerId="ADAL" clId="{B6B736F9-6C62-5602-ACD0-9A5A1623DCBA}" dt="2025-09-11T21:02:12.451" v="27" actId="14826"/>
          <ac:picMkLst>
            <pc:docMk/>
            <pc:sldMk cId="4050145919" sldId="295"/>
            <ac:picMk id="7" creationId="{A71D7D65-640B-9C34-1760-4684122757DD}"/>
          </ac:picMkLst>
        </pc:picChg>
        <pc:picChg chg="mod">
          <ac:chgData name="Madelyn Wieman" userId="7039ebd1-9f05-41e0-80a9-f387836e0658" providerId="ADAL" clId="{B6B736F9-6C62-5602-ACD0-9A5A1623DCBA}" dt="2025-09-11T21:01:55.163" v="24" actId="14826"/>
          <ac:picMkLst>
            <pc:docMk/>
            <pc:sldMk cId="4050145919" sldId="295"/>
            <ac:picMk id="9" creationId="{AF58D478-C9A4-38A4-397A-8DBADEFEB795}"/>
          </ac:picMkLst>
        </pc:picChg>
        <pc:picChg chg="mod">
          <ac:chgData name="Madelyn Wieman" userId="7039ebd1-9f05-41e0-80a9-f387836e0658" providerId="ADAL" clId="{B6B736F9-6C62-5602-ACD0-9A5A1623DCBA}" dt="2025-09-11T21:02:32.134" v="28" actId="14826"/>
          <ac:picMkLst>
            <pc:docMk/>
            <pc:sldMk cId="4050145919" sldId="295"/>
            <ac:picMk id="10" creationId="{26C583E3-49E9-6846-FD6C-A67C640B22E2}"/>
          </ac:picMkLst>
        </pc:picChg>
        <pc:picChg chg="mod modCrop">
          <ac:chgData name="Madelyn Wieman" userId="7039ebd1-9f05-41e0-80a9-f387836e0658" providerId="ADAL" clId="{B6B736F9-6C62-5602-ACD0-9A5A1623DCBA}" dt="2025-09-11T21:02:06.058" v="26" actId="18131"/>
          <ac:picMkLst>
            <pc:docMk/>
            <pc:sldMk cId="4050145919" sldId="295"/>
            <ac:picMk id="11" creationId="{BA746BC1-3043-16AE-824A-A2984E97336C}"/>
          </ac:picMkLst>
        </pc:picChg>
      </pc:sldChg>
      <pc:sldChg chg="modSp mod">
        <pc:chgData name="Madelyn Wieman" userId="7039ebd1-9f05-41e0-80a9-f387836e0658" providerId="ADAL" clId="{B6B736F9-6C62-5602-ACD0-9A5A1623DCBA}" dt="2025-09-11T20:59:11.110" v="15" actId="18654"/>
        <pc:sldMkLst>
          <pc:docMk/>
          <pc:sldMk cId="2935708087" sldId="297"/>
        </pc:sldMkLst>
        <pc:spChg chg="mod">
          <ac:chgData name="Madelyn Wieman" userId="7039ebd1-9f05-41e0-80a9-f387836e0658" providerId="ADAL" clId="{B6B736F9-6C62-5602-ACD0-9A5A1623DCBA}" dt="2025-09-11T20:59:00.323" v="13" actId="18654"/>
          <ac:spMkLst>
            <pc:docMk/>
            <pc:sldMk cId="2935708087" sldId="297"/>
            <ac:spMk id="12" creationId="{2069BD73-0426-578C-86B7-FACA128FBBAC}"/>
          </ac:spMkLst>
        </pc:spChg>
        <pc:spChg chg="mod">
          <ac:chgData name="Madelyn Wieman" userId="7039ebd1-9f05-41e0-80a9-f387836e0658" providerId="ADAL" clId="{B6B736F9-6C62-5602-ACD0-9A5A1623DCBA}" dt="2025-09-11T20:59:11.110" v="15" actId="18654"/>
          <ac:spMkLst>
            <pc:docMk/>
            <pc:sldMk cId="2935708087" sldId="297"/>
            <ac:spMk id="13" creationId="{BCE45859-E6E3-6E8D-449B-4C4C66FE22D7}"/>
          </ac:spMkLst>
        </pc:spChg>
        <pc:picChg chg="mod">
          <ac:chgData name="Madelyn Wieman" userId="7039ebd1-9f05-41e0-80a9-f387836e0658" providerId="ADAL" clId="{B6B736F9-6C62-5602-ACD0-9A5A1623DCBA}" dt="2025-09-11T20:58:43.246" v="11" actId="14826"/>
          <ac:picMkLst>
            <pc:docMk/>
            <pc:sldMk cId="2935708087" sldId="297"/>
            <ac:picMk id="9" creationId="{FC20DADF-26AD-61E4-EA9D-DEE6A6184139}"/>
          </ac:picMkLst>
        </pc:picChg>
      </pc:sldChg>
      <pc:sldChg chg="modSp mod">
        <pc:chgData name="Madelyn Wieman" userId="7039ebd1-9f05-41e0-80a9-f387836e0658" providerId="ADAL" clId="{B6B736F9-6C62-5602-ACD0-9A5A1623DCBA}" dt="2025-09-11T21:01:41.872" v="23" actId="14826"/>
        <pc:sldMkLst>
          <pc:docMk/>
          <pc:sldMk cId="2737752640" sldId="298"/>
        </pc:sldMkLst>
        <pc:picChg chg="mod">
          <ac:chgData name="Madelyn Wieman" userId="7039ebd1-9f05-41e0-80a9-f387836e0658" providerId="ADAL" clId="{B6B736F9-6C62-5602-ACD0-9A5A1623DCBA}" dt="2025-09-11T21:01:32.633" v="22" actId="14826"/>
          <ac:picMkLst>
            <pc:docMk/>
            <pc:sldMk cId="2737752640" sldId="298"/>
            <ac:picMk id="12" creationId="{781DD0FA-4254-263F-B278-27D73F30DAFD}"/>
          </ac:picMkLst>
        </pc:picChg>
        <pc:picChg chg="mod">
          <ac:chgData name="Madelyn Wieman" userId="7039ebd1-9f05-41e0-80a9-f387836e0658" providerId="ADAL" clId="{B6B736F9-6C62-5602-ACD0-9A5A1623DCBA}" dt="2025-09-11T21:01:41.872" v="23" actId="14826"/>
          <ac:picMkLst>
            <pc:docMk/>
            <pc:sldMk cId="2737752640" sldId="298"/>
            <ac:picMk id="14" creationId="{01684406-A61E-78E1-68DF-5D8DDD253E80}"/>
          </ac:picMkLst>
        </pc:picChg>
        <pc:picChg chg="mod modCrop">
          <ac:chgData name="Madelyn Wieman" userId="7039ebd1-9f05-41e0-80a9-f387836e0658" providerId="ADAL" clId="{B6B736F9-6C62-5602-ACD0-9A5A1623DCBA}" dt="2025-09-11T21:01:19.442" v="21" actId="18131"/>
          <ac:picMkLst>
            <pc:docMk/>
            <pc:sldMk cId="2737752640" sldId="298"/>
            <ac:picMk id="16" creationId="{4481F5FA-B0C9-E026-A6E2-890BAE5F4E68}"/>
          </ac:picMkLst>
        </pc:picChg>
      </pc:sldChg>
      <pc:sldMasterChg chg="modSldLayout">
        <pc:chgData name="Madelyn Wieman" userId="7039ebd1-9f05-41e0-80a9-f387836e0658" providerId="ADAL" clId="{B6B736F9-6C62-5602-ACD0-9A5A1623DCBA}" dt="2025-09-11T21:27:58.977" v="30" actId="14826"/>
        <pc:sldMasterMkLst>
          <pc:docMk/>
          <pc:sldMasterMk cId="4064293855" sldId="2147483699"/>
        </pc:sldMasterMkLst>
        <pc:sldLayoutChg chg="modSp">
          <pc:chgData name="Madelyn Wieman" userId="7039ebd1-9f05-41e0-80a9-f387836e0658" providerId="ADAL" clId="{B6B736F9-6C62-5602-ACD0-9A5A1623DCBA}" dt="2025-09-11T21:27:58.977" v="30" actId="14826"/>
          <pc:sldLayoutMkLst>
            <pc:docMk/>
            <pc:sldMasterMk cId="4064293855" sldId="2147483699"/>
            <pc:sldLayoutMk cId="597672876" sldId="2147483700"/>
          </pc:sldLayoutMkLst>
          <pc:picChg chg="mod">
            <ac:chgData name="Madelyn Wieman" userId="7039ebd1-9f05-41e0-80a9-f387836e0658" providerId="ADAL" clId="{B6B736F9-6C62-5602-ACD0-9A5A1623DCBA}" dt="2025-09-11T21:27:58.977" v="30" actId="14826"/>
            <ac:picMkLst>
              <pc:docMk/>
              <pc:sldMasterMk cId="4064293855" sldId="2147483699"/>
              <pc:sldLayoutMk cId="597672876" sldId="2147483700"/>
              <ac:picMk id="9" creationId="{7DDF7DA3-C17B-5499-E6E8-A1AE05883CA2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D0B883-0A39-E05B-61ED-5FE94E7E6C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1B2735-0E3E-EB93-68DA-1402951418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A340-CA88-40FE-8D9F-FB95A67E2ACC}" type="datetimeFigureOut">
              <a:rPr lang="en-US" smtClean="0"/>
              <a:t>9/11/25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1912F7-468D-0E8D-7580-A7ADE9D11B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DA9A4-3BA2-3E7F-4048-A9EB25D5A2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C7120-FABF-42CA-85D1-839480B5B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9998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BC4F2-6A87-450D-AD53-D2188421BC53}" type="datetimeFigureOut">
              <a:rPr lang="en-US" smtClean="0"/>
              <a:t>9/11/25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3B2649-7BD8-4005-A99E-30D13769A8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81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79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780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8769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0644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900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817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290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3B2649-7BD8-4005-A99E-30D13769A8B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16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28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C772A3A-46A1-3061-C175-C4CE39A4DF67}"/>
              </a:ext>
            </a:extLst>
          </p:cNvPr>
          <p:cNvSpPr/>
          <p:nvPr userDrawn="1"/>
        </p:nvSpPr>
        <p:spPr>
          <a:xfrm rot="5400000">
            <a:off x="2667000" y="-2667000"/>
            <a:ext cx="6858000" cy="12192000"/>
          </a:xfrm>
          <a:prstGeom prst="rect">
            <a:avLst/>
          </a:prstGeom>
          <a:blipFill dpi="0" rotWithShape="1">
            <a:blip r:embed="rId2">
              <a:alphaModFix amt="3000"/>
            </a:blip>
            <a:srcRect/>
            <a:stretch>
              <a:fillRect t="-10698" b="-1069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B2C2432-A375-1AB2-CF0E-D1E12DDBCE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95785" y="0"/>
            <a:ext cx="5396216" cy="6857999"/>
          </a:xfrm>
          <a:custGeom>
            <a:avLst/>
            <a:gdLst>
              <a:gd name="connsiteX0" fmla="*/ 0 w 5491942"/>
              <a:gd name="connsiteY0" fmla="*/ 0 h 6857999"/>
              <a:gd name="connsiteX1" fmla="*/ 5491942 w 5491942"/>
              <a:gd name="connsiteY1" fmla="*/ 0 h 6857999"/>
              <a:gd name="connsiteX2" fmla="*/ 5491942 w 5491942"/>
              <a:gd name="connsiteY2" fmla="*/ 6857999 h 6857999"/>
              <a:gd name="connsiteX3" fmla="*/ 0 w 5491942"/>
              <a:gd name="connsiteY3" fmla="*/ 6857999 h 6857999"/>
              <a:gd name="connsiteX4" fmla="*/ 0 w 5491942"/>
              <a:gd name="connsiteY4" fmla="*/ 0 h 6857999"/>
              <a:gd name="connsiteX0" fmla="*/ 199506 w 5491942"/>
              <a:gd name="connsiteY0" fmla="*/ 16626 h 6857999"/>
              <a:gd name="connsiteX1" fmla="*/ 5491942 w 5491942"/>
              <a:gd name="connsiteY1" fmla="*/ 0 h 6857999"/>
              <a:gd name="connsiteX2" fmla="*/ 5491942 w 5491942"/>
              <a:gd name="connsiteY2" fmla="*/ 6857999 h 6857999"/>
              <a:gd name="connsiteX3" fmla="*/ 0 w 5491942"/>
              <a:gd name="connsiteY3" fmla="*/ 6857999 h 6857999"/>
              <a:gd name="connsiteX4" fmla="*/ 199506 w 5491942"/>
              <a:gd name="connsiteY4" fmla="*/ 16626 h 6857999"/>
              <a:gd name="connsiteX0" fmla="*/ 0 w 5292436"/>
              <a:gd name="connsiteY0" fmla="*/ 16626 h 6857999"/>
              <a:gd name="connsiteX1" fmla="*/ 5292436 w 5292436"/>
              <a:gd name="connsiteY1" fmla="*/ 0 h 6857999"/>
              <a:gd name="connsiteX2" fmla="*/ 5292436 w 5292436"/>
              <a:gd name="connsiteY2" fmla="*/ 6857999 h 6857999"/>
              <a:gd name="connsiteX3" fmla="*/ 33251 w 5292436"/>
              <a:gd name="connsiteY3" fmla="*/ 6857999 h 6857999"/>
              <a:gd name="connsiteX4" fmla="*/ 0 w 5292436"/>
              <a:gd name="connsiteY4" fmla="*/ 16626 h 6857999"/>
              <a:gd name="connsiteX0" fmla="*/ 103780 w 5396216"/>
              <a:gd name="connsiteY0" fmla="*/ 16626 h 6857999"/>
              <a:gd name="connsiteX1" fmla="*/ 5396216 w 5396216"/>
              <a:gd name="connsiteY1" fmla="*/ 0 h 6857999"/>
              <a:gd name="connsiteX2" fmla="*/ 5396216 w 5396216"/>
              <a:gd name="connsiteY2" fmla="*/ 6857999 h 6857999"/>
              <a:gd name="connsiteX3" fmla="*/ 137031 w 5396216"/>
              <a:gd name="connsiteY3" fmla="*/ 6857999 h 6857999"/>
              <a:gd name="connsiteX4" fmla="*/ 103780 w 5396216"/>
              <a:gd name="connsiteY4" fmla="*/ 1662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6216" h="6857999">
                <a:moveTo>
                  <a:pt x="103780" y="16626"/>
                </a:moveTo>
                <a:lnTo>
                  <a:pt x="5396216" y="0"/>
                </a:lnTo>
                <a:lnTo>
                  <a:pt x="5396216" y="6857999"/>
                </a:lnTo>
                <a:lnTo>
                  <a:pt x="137031" y="6857999"/>
                </a:lnTo>
                <a:cubicBezTo>
                  <a:pt x="-156686" y="3330632"/>
                  <a:pt x="114864" y="2297084"/>
                  <a:pt x="103780" y="16626"/>
                </a:cubicBezTo>
                <a:close/>
              </a:path>
            </a:pathLst>
          </a:custGeom>
          <a:blipFill dpi="0" rotWithShape="1">
            <a:blip r:embed="rId3"/>
            <a:srcRect/>
            <a:stretch>
              <a:fillRect l="-23000" r="-68000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90BDF2-F367-4A0F-3F5F-7528201A68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66800" y="2082799"/>
            <a:ext cx="5029200" cy="1913604"/>
          </a:xfrm>
        </p:spPr>
        <p:txBody>
          <a:bodyPr anchor="ctr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TEXT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7B30BA-427E-2BB9-6FEA-BA5B4BF4E7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996403"/>
            <a:ext cx="5029200" cy="445029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text</a:t>
            </a:r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7DDF7DA3-C17B-5499-E6E8-A1AE05883C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37881" y="5430493"/>
            <a:ext cx="2514912" cy="78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72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_Uni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750699"/>
            <a:ext cx="10058400" cy="18288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675D-10E6-0989-619D-739F43155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93260" y="5837183"/>
            <a:ext cx="738641" cy="7247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FB4887EE-AAA2-45C0-87BA-378FD97C4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602038"/>
            <a:ext cx="10058400" cy="18288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371461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Univers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2743200"/>
            <a:ext cx="10058400" cy="1371600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C675D-10E6-0989-619D-739F431554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93260" y="5837183"/>
            <a:ext cx="738641" cy="72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ubtitle_Ocea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0A78-99D6-AA74-F4F4-6F3B1FFF89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800" y="1750699"/>
            <a:ext cx="5029200" cy="18288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B4887EE-AAA2-45C0-87BA-378FD97C42D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66800" y="3602038"/>
            <a:ext cx="5029200" cy="1828800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D5B3EC-34F7-A087-E236-BE0B807861AB}"/>
              </a:ext>
            </a:extLst>
          </p:cNvPr>
          <p:cNvSpPr/>
          <p:nvPr userDrawn="1"/>
        </p:nvSpPr>
        <p:spPr>
          <a:xfrm>
            <a:off x="7215447" y="0"/>
            <a:ext cx="497655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E3C14B4-973E-4EBC-6082-71DA3BCF24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049234D-AB84-8E75-C3FC-440FB2C3A596}"/>
              </a:ext>
            </a:extLst>
          </p:cNvPr>
          <p:cNvSpPr/>
          <p:nvPr userDrawn="1"/>
        </p:nvSpPr>
        <p:spPr>
          <a:xfrm>
            <a:off x="7215447" y="0"/>
            <a:ext cx="212295" cy="6858000"/>
          </a:xfrm>
          <a:prstGeom prst="rect">
            <a:avLst/>
          </a:prstGeom>
          <a:solidFill>
            <a:srgbClr val="FFBE3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852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022"/>
            <a:ext cx="108204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007707"/>
            <a:ext cx="10820400" cy="368214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889B3A03-FD53-587E-620A-79DFF1A221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F6E13AB-A14E-065B-6FD8-A8FCB5664528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82824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752A78F4-9F6A-772E-AB05-1297C25BC848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</p:spTree>
    <p:extLst>
      <p:ext uri="{BB962C8B-B14F-4D97-AF65-F5344CB8AC3E}">
        <p14:creationId xmlns:p14="http://schemas.microsoft.com/office/powerpoint/2010/main" val="166964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731B8026-D351-5ACD-DAA9-3FE6432686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698" r="40698"/>
          <a:stretch>
            <a:fillRect/>
          </a:stretch>
        </p:blipFill>
        <p:spPr>
          <a:xfrm>
            <a:off x="9923752" y="0"/>
            <a:ext cx="2268248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25441" y="5837183"/>
            <a:ext cx="741846" cy="72479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695952-333F-2AC7-FA99-22113D0909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98179" y="6858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798179" y="25527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98179" y="44196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9979" y="685799"/>
            <a:ext cx="2736221" cy="5486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03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B97FB35D-03D0-361E-1E52-101C3B995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931" r="33931"/>
          <a:stretch>
            <a:fillRect/>
          </a:stretch>
        </p:blipFill>
        <p:spPr>
          <a:xfrm>
            <a:off x="1541153" y="0"/>
            <a:ext cx="391833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9136021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6867774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734" y="5837183"/>
            <a:ext cx="741846" cy="724792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E6695952-333F-2AC7-FA99-22113D0909F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1420" y="6858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1420" y="25527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1420" y="4419600"/>
            <a:ext cx="2847975" cy="1728788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97693" y="685799"/>
            <a:ext cx="2736221" cy="5486399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64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circles&#10;&#10;AI-generated content may be incorrect.">
            <a:extLst>
              <a:ext uri="{FF2B5EF4-FFF2-40B4-BE49-F238E27FC236}">
                <a16:creationId xmlns:a16="http://schemas.microsoft.com/office/drawing/2014/main" id="{B97FB35D-03D0-361E-1E52-101C3B995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9870" r="39870"/>
          <a:stretch>
            <a:fillRect/>
          </a:stretch>
        </p:blipFill>
        <p:spPr>
          <a:xfrm>
            <a:off x="1541154" y="0"/>
            <a:ext cx="24701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6CA5CB-722C-5101-F06A-A6EED2F0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685800"/>
            <a:ext cx="4525827" cy="114300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162157"/>
            <a:ext cx="4525827" cy="35344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BF7A196-7E4F-A019-2C7B-CFEAE0059DA5}"/>
              </a:ext>
            </a:extLst>
          </p:cNvPr>
          <p:cNvCxnSpPr>
            <a:cxnSpLocks/>
          </p:cNvCxnSpPr>
          <p:nvPr userDrawn="1"/>
        </p:nvCxnSpPr>
        <p:spPr>
          <a:xfrm>
            <a:off x="9136021" y="6172199"/>
            <a:ext cx="14879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85068A10-4D54-7E1B-A95B-17D21B6FCC9F}"/>
              </a:ext>
            </a:extLst>
          </p:cNvPr>
          <p:cNvSpPr txBox="1">
            <a:spLocks/>
          </p:cNvSpPr>
          <p:nvPr userDrawn="1"/>
        </p:nvSpPr>
        <p:spPr>
          <a:xfrm>
            <a:off x="6867774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  <p:pic>
        <p:nvPicPr>
          <p:cNvPr id="20" name="Picture 19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F77E1A26-BA17-622E-FFDC-5ACDF1363E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18734" y="5837183"/>
            <a:ext cx="741846" cy="724792"/>
          </a:xfrm>
          <a:prstGeom prst="rect">
            <a:avLst/>
          </a:prstGeom>
        </p:spPr>
      </p:pic>
      <p:sp>
        <p:nvSpPr>
          <p:cNvPr id="24" name="Picture Placeholder 22">
            <a:extLst>
              <a:ext uri="{FF2B5EF4-FFF2-40B4-BE49-F238E27FC236}">
                <a16:creationId xmlns:a16="http://schemas.microsoft.com/office/drawing/2014/main" id="{DD0D172C-1B81-EA06-14F8-3DAF48C8A06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866087" y="1073097"/>
            <a:ext cx="3409207" cy="2312988"/>
          </a:xfr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2">
            <a:extLst>
              <a:ext uri="{FF2B5EF4-FFF2-40B4-BE49-F238E27FC236}">
                <a16:creationId xmlns:a16="http://schemas.microsoft.com/office/drawing/2014/main" id="{5E66C016-6F4C-FA53-7964-FF8EB95CADA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866086" y="3524196"/>
            <a:ext cx="3409207" cy="2312987"/>
          </a:xfrm>
        </p:spPr>
        <p:txBody>
          <a:bodyPr/>
          <a:lstStyle/>
          <a:p>
            <a:endParaRPr lang="en-US"/>
          </a:p>
        </p:txBody>
      </p:sp>
      <p:sp>
        <p:nvSpPr>
          <p:cNvPr id="26" name="Picture Placeholder 22">
            <a:extLst>
              <a:ext uri="{FF2B5EF4-FFF2-40B4-BE49-F238E27FC236}">
                <a16:creationId xmlns:a16="http://schemas.microsoft.com/office/drawing/2014/main" id="{CD4CB2EF-25BF-33BE-4F17-60D1E460E2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003" y="0"/>
            <a:ext cx="2736221" cy="686174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CF5A6-4350-5BB7-1BFD-E0BDBC61E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73967"/>
            <a:ext cx="5364480" cy="364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66A021-896B-CC93-B45E-2AB1A83D806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41722" y="1973967"/>
            <a:ext cx="5364480" cy="36445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D16A02-C897-E162-D6C7-84A8AFDA4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24022"/>
            <a:ext cx="10820400" cy="1143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 descr="A blue elephant with long trunk&#10;&#10;Description automatically generated">
            <a:extLst>
              <a:ext uri="{FF2B5EF4-FFF2-40B4-BE49-F238E27FC236}">
                <a16:creationId xmlns:a16="http://schemas.microsoft.com/office/drawing/2014/main" id="{4E79A8B7-83C2-5580-4092-E5F6985DA0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291658" y="5837183"/>
            <a:ext cx="741846" cy="724792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B99767F-5CF1-67C0-C0DC-E7F4E4BAA358}"/>
              </a:ext>
            </a:extLst>
          </p:cNvPr>
          <p:cNvCxnSpPr>
            <a:cxnSpLocks/>
          </p:cNvCxnSpPr>
          <p:nvPr userDrawn="1"/>
        </p:nvCxnSpPr>
        <p:spPr>
          <a:xfrm>
            <a:off x="2842728" y="6172199"/>
            <a:ext cx="8282472" cy="0"/>
          </a:xfrm>
          <a:prstGeom prst="line">
            <a:avLst/>
          </a:prstGeom>
          <a:ln w="22225">
            <a:solidFill>
              <a:srgbClr val="00285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0A9E00F9-93F0-D1DB-67A9-62291DF22B75}"/>
              </a:ext>
            </a:extLst>
          </p:cNvPr>
          <p:cNvSpPr txBox="1">
            <a:spLocks/>
          </p:cNvSpPr>
          <p:nvPr userDrawn="1"/>
        </p:nvSpPr>
        <p:spPr>
          <a:xfrm>
            <a:off x="574481" y="5734817"/>
            <a:ext cx="2268247" cy="874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858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r>
              <a:rPr lang="en-US" sz="1600" b="1" i="0" dirty="0">
                <a:solidFill>
                  <a:srgbClr val="DBE2E9"/>
                </a:solidFill>
                <a:latin typeface="Barlow SemiBold" pitchFamily="2" charset="77"/>
              </a:rPr>
              <a:t>KalahariMeetings.com</a:t>
            </a:r>
          </a:p>
        </p:txBody>
      </p:sp>
    </p:spTree>
    <p:extLst>
      <p:ext uri="{BB962C8B-B14F-4D97-AF65-F5344CB8AC3E}">
        <p14:creationId xmlns:p14="http://schemas.microsoft.com/office/powerpoint/2010/main" val="1798291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6451A7-96FE-7828-3F33-20C1B9299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28" y="1032130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E8DFF-11C1-6809-612E-7384A2ACB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8328" y="2489453"/>
            <a:ext cx="10058400" cy="320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429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22" r:id="rId2"/>
    <p:sldLayoutId id="2147483717" r:id="rId3"/>
    <p:sldLayoutId id="2147483724" r:id="rId4"/>
    <p:sldLayoutId id="2147483701" r:id="rId5"/>
    <p:sldLayoutId id="2147483725" r:id="rId6"/>
    <p:sldLayoutId id="2147483726" r:id="rId7"/>
    <p:sldLayoutId id="2147483727" r:id="rId8"/>
    <p:sldLayoutId id="214748371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2858"/>
          </a:solidFill>
          <a:latin typeface="Barlow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002858"/>
          </a:solidFill>
          <a:latin typeface="Barlow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7BDAD80-4A03-2626-8A4E-5531DB09E9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/>
        </p:blipFill>
        <p:spPr>
          <a:xfrm>
            <a:off x="6795785" y="0"/>
            <a:ext cx="5396216" cy="68579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624ACFF-CBEB-DC59-26EB-6F23A34D96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Meetings &amp; Conventions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67BD55E-7849-7F78-70D0-701CB0DE2F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Kalahari Resorts &amp; Conventions – Sandusky, Ohio</a:t>
            </a:r>
          </a:p>
        </p:txBody>
      </p:sp>
      <p:pic>
        <p:nvPicPr>
          <p:cNvPr id="7" name="Picture 6" descr="A blue and black logo&#10;&#10;AI-generated content may be incorrect.">
            <a:extLst>
              <a:ext uri="{FF2B5EF4-FFF2-40B4-BE49-F238E27FC236}">
                <a16:creationId xmlns:a16="http://schemas.microsoft.com/office/drawing/2014/main" id="{CA6FF78D-43C8-0E13-DD51-AF3DD4589F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90" r="50000"/>
          <a:stretch/>
        </p:blipFill>
        <p:spPr>
          <a:xfrm rot="10800000">
            <a:off x="6095999" y="-1"/>
            <a:ext cx="2037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4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8F75D-09ED-1D9D-7DFC-965D3E92D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5C0A-69B4-E309-D447-1EA486D87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We 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18B4A-2E60-B980-64C0-ACE2B07B5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1828800"/>
            <a:ext cx="4581487" cy="3867795"/>
          </a:xfrm>
        </p:spPr>
        <p:txBody>
          <a:bodyPr>
            <a:normAutofit/>
          </a:bodyPr>
          <a:lstStyle/>
          <a:p>
            <a:pPr marL="0" indent="0">
              <a:spcBef>
                <a:spcPts val="2200"/>
              </a:spcBef>
              <a:buNone/>
            </a:pPr>
            <a:r>
              <a:rPr lang="en-US" sz="1400" dirty="0"/>
              <a:t>Kalahari Resorts &amp; Conventions is an African-inspired resort and convention center offering a premier all-under-one-roof experience for meetings and events of any size.  Inspired by the beauty, culture, and spirit of Africa, our resort is designed to bring people together </a:t>
            </a:r>
            <a:br>
              <a:rPr lang="en-US" sz="1400" dirty="0"/>
            </a:br>
            <a:r>
              <a:rPr lang="en-US" sz="1400" dirty="0"/>
              <a:t>for unforgettable getaways and exceptional events.</a:t>
            </a:r>
          </a:p>
          <a:p>
            <a:pPr marL="0" indent="0">
              <a:spcBef>
                <a:spcPts val="2200"/>
              </a:spcBef>
              <a:buNone/>
            </a:pPr>
            <a:r>
              <a:rPr lang="en-US" sz="1400" b="1" dirty="0"/>
              <a:t>Our Features</a:t>
            </a:r>
          </a:p>
          <a:p>
            <a:r>
              <a:rPr lang="en-US" sz="1400" dirty="0"/>
              <a:t>Guest Rooms</a:t>
            </a:r>
          </a:p>
          <a:p>
            <a:r>
              <a:rPr lang="en-US" sz="1400" dirty="0"/>
              <a:t>Premium Dining</a:t>
            </a:r>
          </a:p>
          <a:p>
            <a:r>
              <a:rPr lang="en-US" sz="1400" dirty="0"/>
              <a:t>Customizable Meeting Spaces</a:t>
            </a:r>
          </a:p>
          <a:p>
            <a:r>
              <a:rPr lang="en-US" sz="1400" dirty="0"/>
              <a:t>America’s Largest &amp; Best in Family-Friendly Amenities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2A2EC286-773D-839A-B4F4-7264771E235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D2402F8-98B9-8901-D22F-7ECAB6DCEC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4473" b="4473"/>
          <a:stretch/>
        </p:blipFill>
        <p:spPr/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BA206A2-0943-F11D-0623-0829932AB39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4473" b="4473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12AC53F-18BC-4653-418B-00DD09675EE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33384" r="33384"/>
          <a:stretch/>
        </p:blipFill>
        <p:spPr/>
      </p:pic>
    </p:spTree>
    <p:extLst>
      <p:ext uri="{BB962C8B-B14F-4D97-AF65-F5344CB8AC3E}">
        <p14:creationId xmlns:p14="http://schemas.microsoft.com/office/powerpoint/2010/main" val="1004956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5DF69-6A1A-D9FA-B34A-1CE4F018A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Rooms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4554D951-5C7B-7714-C5CB-BDFEC0611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702571"/>
            <a:ext cx="4920521" cy="19159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Whether you're traveling alone or with a group of 44 (yup, 44!), we've got you covered. </a:t>
            </a:r>
          </a:p>
          <a:p>
            <a:pPr marL="0" indent="0">
              <a:buNone/>
            </a:pPr>
            <a:r>
              <a:rPr lang="en-US" sz="1400" dirty="0"/>
              <a:t>All rooms include a microwave, coffee maker, refrigerator, iron, ironing board, in-room safe, complimentary Wi-Fi, remote control television with cable, alarm clock, voicemail system, hair dryer, and luxurious bath amenities.</a:t>
            </a:r>
          </a:p>
        </p:txBody>
      </p:sp>
      <p:pic>
        <p:nvPicPr>
          <p:cNvPr id="9" name="Content Placeholder 19">
            <a:extLst>
              <a:ext uri="{FF2B5EF4-FFF2-40B4-BE49-F238E27FC236}">
                <a16:creationId xmlns:a16="http://schemas.microsoft.com/office/drawing/2014/main" id="{FC20DADF-26AD-61E4-EA9D-DEE6A61841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840" r="29840"/>
          <a:stretch/>
        </p:blipFill>
        <p:spPr>
          <a:xfrm>
            <a:off x="8049718" y="0"/>
            <a:ext cx="4142282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A2E69B-E785-B99A-C011-779811A95FB9}"/>
              </a:ext>
            </a:extLst>
          </p:cNvPr>
          <p:cNvSpPr txBox="1"/>
          <p:nvPr/>
        </p:nvSpPr>
        <p:spPr>
          <a:xfrm>
            <a:off x="685798" y="1920895"/>
            <a:ext cx="5175356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890 Guest Rooms &amp; Suites</a:t>
            </a:r>
          </a:p>
          <a:p>
            <a:pPr>
              <a:spcBef>
                <a:spcPts val="2400"/>
              </a:spcBef>
            </a:pPr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1-to-5 Bedroom Suites</a:t>
            </a:r>
          </a:p>
          <a:p>
            <a:r>
              <a:rPr lang="en-US" sz="2400" b="1" dirty="0">
                <a:solidFill>
                  <a:srgbClr val="FFBE3D"/>
                </a:solidFill>
                <a:latin typeface="Barlow ExtraBold" pitchFamily="2" charset="77"/>
              </a:rPr>
              <a:t>Including Presidential Suites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069BD73-0426-578C-86B7-FACA128FBBAC}"/>
              </a:ext>
            </a:extLst>
          </p:cNvPr>
          <p:cNvSpPr/>
          <p:nvPr/>
        </p:nvSpPr>
        <p:spPr>
          <a:xfrm>
            <a:off x="6096000" y="685800"/>
            <a:ext cx="2638269" cy="2638269"/>
          </a:xfrm>
          <a:prstGeom prst="ellipse">
            <a:avLst/>
          </a:prstGeom>
          <a:blipFill>
            <a:blip r:embed="rId4"/>
            <a:srcRect/>
            <a:stretch>
              <a:fillRect l="-26672" r="-26672"/>
            </a:stretch>
          </a:blipFill>
          <a:ln w="38100">
            <a:solidFill>
              <a:srgbClr val="FFB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CE45859-E6E3-6E8D-449B-4C4C66FE22D7}"/>
              </a:ext>
            </a:extLst>
          </p:cNvPr>
          <p:cNvSpPr/>
          <p:nvPr/>
        </p:nvSpPr>
        <p:spPr>
          <a:xfrm>
            <a:off x="6096000" y="3533931"/>
            <a:ext cx="2638269" cy="2638269"/>
          </a:xfrm>
          <a:prstGeom prst="ellipse">
            <a:avLst/>
          </a:prstGeom>
          <a:blipFill>
            <a:blip r:embed="rId5"/>
            <a:srcRect/>
            <a:stretch>
              <a:fillRect l="-25000" r="-25000"/>
            </a:stretch>
          </a:blipFill>
          <a:ln w="38100">
            <a:solidFill>
              <a:srgbClr val="FFBE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08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7E9E9-B2AA-467A-9BED-81BD41638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Hundreds of Flavors</a:t>
            </a:r>
            <a:br>
              <a:rPr lang="en-US" dirty="0"/>
            </a:br>
            <a:r>
              <a:rPr lang="en-US" dirty="0"/>
              <a:t>All-Under-One-Roof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585BB-FBD4-45A4-E9E0-E4DE3A1ED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62157"/>
            <a:ext cx="4629150" cy="3534438"/>
          </a:xfrm>
        </p:spPr>
        <p:txBody>
          <a:bodyPr>
            <a:normAutofit/>
          </a:bodyPr>
          <a:lstStyle/>
          <a:p>
            <a:pPr marL="0" indent="0">
              <a:spcBef>
                <a:spcPts val="400"/>
              </a:spcBef>
              <a:buNone/>
            </a:pPr>
            <a:r>
              <a:rPr lang="en-US" sz="1400" dirty="0"/>
              <a:t>We've got something to satisfy every taste, from Italian cuisine to macaroni and cheese shops. You'll never have to eat in the same spot twice, but you just might want to. </a:t>
            </a:r>
          </a:p>
          <a:p>
            <a:pPr>
              <a:spcBef>
                <a:spcPts val="2800"/>
              </a:spcBef>
            </a:pPr>
            <a:r>
              <a:rPr lang="en-US" sz="1400" b="1" dirty="0"/>
              <a:t>Sortino’s Italian Kitchen </a:t>
            </a:r>
            <a:br>
              <a:rPr lang="en-US" sz="1400" b="1" dirty="0"/>
            </a:br>
            <a:r>
              <a:rPr lang="en-US" sz="1400" i="1" dirty="0">
                <a:solidFill>
                  <a:srgbClr val="00ABC8"/>
                </a:solidFill>
              </a:rPr>
              <a:t>Received 2025 OpenTable Diners’ Choice Award</a:t>
            </a:r>
            <a:endParaRPr lang="en-US" sz="1400" b="1" i="1" dirty="0">
              <a:solidFill>
                <a:srgbClr val="00ABC8"/>
              </a:solidFill>
            </a:endParaRPr>
          </a:p>
          <a:p>
            <a:r>
              <a:rPr lang="en-US" sz="1400" b="1" dirty="0"/>
              <a:t>B-LUX Grill &amp; Bar</a:t>
            </a:r>
          </a:p>
          <a:p>
            <a:r>
              <a:rPr lang="en-US" sz="1400" b="1" dirty="0"/>
              <a:t>Cinco Niños</a:t>
            </a:r>
          </a:p>
          <a:p>
            <a:r>
              <a:rPr lang="en-US" sz="1400" b="1" dirty="0"/>
              <a:t>MACS Macaroni and Cheese Shop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3D692E6D-A6CB-10AB-441D-F8D241EE939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/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55F4250-DED7-B499-7895-0B60B4D96A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2331" r="12331"/>
          <a:stretch/>
        </p:blipFill>
        <p:spPr>
          <a:xfrm>
            <a:off x="8746959" y="685799"/>
            <a:ext cx="2759242" cy="5486399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23891-E1C2-9BDB-9003-300A1CEBD68C}"/>
              </a:ext>
            </a:extLst>
          </p:cNvPr>
          <p:cNvPicPr>
            <a:picLocks/>
          </p:cNvPicPr>
          <p:nvPr/>
        </p:nvPicPr>
        <p:blipFill>
          <a:blip r:embed="rId5"/>
          <a:srcRect t="2161" b="2161"/>
          <a:stretch/>
        </p:blipFill>
        <p:spPr>
          <a:xfrm>
            <a:off x="5798179" y="2508805"/>
            <a:ext cx="2847975" cy="1816578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9FF75-ADB6-41C5-0A84-96298FCED8E6}"/>
              </a:ext>
            </a:extLst>
          </p:cNvPr>
          <p:cNvPicPr>
            <a:picLocks/>
          </p:cNvPicPr>
          <p:nvPr/>
        </p:nvPicPr>
        <p:blipFill>
          <a:blip r:embed="rId6"/>
          <a:srcRect t="4514" b="4514"/>
          <a:stretch/>
        </p:blipFill>
        <p:spPr>
          <a:xfrm>
            <a:off x="5796937" y="4419600"/>
            <a:ext cx="2849217" cy="1728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9238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201F9-D0E5-787C-4B1F-A07680CC7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Convention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8E710-299C-2F04-FA51-C8E928BD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1828800"/>
            <a:ext cx="4525827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From trade shows and exhibitions to conventions, conferences, retreats, and other gatherings, our dedicated teams will make planning easy and ensure your meeting or event leaves a lasting impression that’s beyond expectations.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781DD0FA-4254-263F-B278-27D73F30DAF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869" r="869"/>
          <a:stretch/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01684406-A61E-78E1-68DF-5D8DDD253E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869" r="869"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4481F5FA-B0C9-E026-A6E2-890BAE5F4E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45967" r="25617"/>
          <a:stretch>
            <a:fillRect/>
          </a:stretch>
        </p:blipFill>
        <p:spPr>
          <a:xfrm>
            <a:off x="10003" y="0"/>
            <a:ext cx="2736221" cy="6861748"/>
          </a:xfr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7832CB3-FCA0-3636-54E9-09AFE5F753FD}"/>
              </a:ext>
            </a:extLst>
          </p:cNvPr>
          <p:cNvSpPr txBox="1">
            <a:spLocks/>
          </p:cNvSpPr>
          <p:nvPr/>
        </p:nvSpPr>
        <p:spPr>
          <a:xfrm>
            <a:off x="6979093" y="3081971"/>
            <a:ext cx="4718101" cy="2755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/>
              <a:t>215,000 sq. ft. of Flexible Space</a:t>
            </a:r>
          </a:p>
          <a:p>
            <a:r>
              <a:rPr lang="en-US" sz="1400" dirty="0"/>
              <a:t>39 Meeting Rooms</a:t>
            </a:r>
          </a:p>
          <a:p>
            <a:r>
              <a:rPr lang="en-US" sz="1400" dirty="0"/>
              <a:t>3 Ballrooms </a:t>
            </a:r>
          </a:p>
          <a:p>
            <a:r>
              <a:rPr lang="en-US" sz="1400" dirty="0"/>
              <a:t>Over 30,000 square feet of Pre-Function Spaces</a:t>
            </a:r>
          </a:p>
          <a:p>
            <a:r>
              <a:rPr lang="en-US" sz="1400" dirty="0"/>
              <a:t>Substantial Registration and Client Office Areas</a:t>
            </a:r>
          </a:p>
          <a:p>
            <a:r>
              <a:rPr lang="en-US" sz="1400" dirty="0"/>
              <a:t>Enhanced Load-In and Load-Out Capabilities</a:t>
            </a:r>
          </a:p>
          <a:p>
            <a:r>
              <a:rPr lang="en-US" sz="1400" dirty="0"/>
              <a:t>Complimentary Wi-Fi </a:t>
            </a:r>
          </a:p>
          <a:p>
            <a:r>
              <a:rPr lang="en-US" sz="1400" dirty="0"/>
              <a:t>Free Parking</a:t>
            </a:r>
          </a:p>
        </p:txBody>
      </p:sp>
    </p:spTree>
    <p:extLst>
      <p:ext uri="{BB962C8B-B14F-4D97-AF65-F5344CB8AC3E}">
        <p14:creationId xmlns:p14="http://schemas.microsoft.com/office/powerpoint/2010/main" val="27377526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17568-01EF-CDAA-22DC-4C08AB161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AE7B0-067B-FC51-9BF8-2CB627F1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093" y="1600200"/>
            <a:ext cx="4525827" cy="1143000"/>
          </a:xfrm>
        </p:spPr>
        <p:txBody>
          <a:bodyPr/>
          <a:lstStyle/>
          <a:p>
            <a:r>
              <a:rPr lang="en-US" dirty="0"/>
              <a:t>Things To Do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CDA63-8226-C4A2-354B-9A5F4D000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9093" y="2743200"/>
            <a:ext cx="4525827" cy="2271713"/>
          </a:xfrm>
        </p:spPr>
        <p:txBody>
          <a:bodyPr>
            <a:normAutofit/>
          </a:bodyPr>
          <a:lstStyle/>
          <a:p>
            <a:pPr lvl="0"/>
            <a:r>
              <a:rPr lang="en-US" sz="1400" dirty="0"/>
              <a:t>173,000 square-foot Indoor Waterpark</a:t>
            </a:r>
          </a:p>
          <a:p>
            <a:pPr lvl="0"/>
            <a:r>
              <a:rPr lang="en-US" sz="1400" dirty="0"/>
              <a:t>77,000 square-foot Outdoor Waterpark</a:t>
            </a:r>
          </a:p>
          <a:p>
            <a:pPr lvl="0"/>
            <a:r>
              <a:rPr lang="en-US" sz="1400" dirty="0"/>
              <a:t>Safari Outdoor Adventure Park featuring zip lining, rope adventures, climbing walls, a 50-foot free fall jump tower, and an animal park </a:t>
            </a:r>
          </a:p>
          <a:p>
            <a:pPr lvl="0"/>
            <a:r>
              <a:rPr lang="en-US" sz="1400" dirty="0"/>
              <a:t>The Big Game Room Arcade  </a:t>
            </a:r>
          </a:p>
          <a:p>
            <a:pPr lvl="0"/>
            <a:r>
              <a:rPr lang="en-US" sz="1400" dirty="0"/>
              <a:t>Multiple and Varied Retail Shops</a:t>
            </a:r>
          </a:p>
          <a:p>
            <a:pPr lvl="0"/>
            <a:r>
              <a:rPr lang="en-US" sz="1400" dirty="0"/>
              <a:t>Spa Kalahari &amp; Salon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F58D478-C9A4-38A4-397A-8DBADEFEB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473" b="4473"/>
          <a:stretch/>
        </p:blipFill>
        <p:spPr>
          <a:xfrm>
            <a:off x="631420" y="685800"/>
            <a:ext cx="2847975" cy="1728788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A71D7D65-640B-9C34-1760-4684122757D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t="4473" b="4473"/>
          <a:stretch/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6C583E3-49E9-6846-FD6C-A67C640B22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t="4473" b="4473"/>
          <a:stretch/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A746BC1-3043-16AE-824A-A2984E97336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/>
          <a:srcRect l="17230" r="49522"/>
          <a:stretch>
            <a:fillRect/>
          </a:stretch>
        </p:blipFill>
        <p:spPr>
          <a:xfrm>
            <a:off x="3597693" y="685799"/>
            <a:ext cx="2736221" cy="5486399"/>
          </a:xfrm>
        </p:spPr>
      </p:pic>
    </p:spTree>
    <p:extLst>
      <p:ext uri="{BB962C8B-B14F-4D97-AF65-F5344CB8AC3E}">
        <p14:creationId xmlns:p14="http://schemas.microsoft.com/office/powerpoint/2010/main" val="40501459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023BB4-5989-4DDD-E271-99106DE72481}"/>
              </a:ext>
            </a:extLst>
          </p:cNvPr>
          <p:cNvSpPr txBox="1">
            <a:spLocks/>
          </p:cNvSpPr>
          <p:nvPr/>
        </p:nvSpPr>
        <p:spPr>
          <a:xfrm>
            <a:off x="1066800" y="2514004"/>
            <a:ext cx="3899095" cy="1829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b="0" dirty="0"/>
              <a:t>See Why You Should Choose Kalahari</a:t>
            </a:r>
            <a:endParaRPr lang="en-US" sz="4400" dirty="0"/>
          </a:p>
        </p:txBody>
      </p:sp>
      <p:pic>
        <p:nvPicPr>
          <p:cNvPr id="3" name="Graphic 2" descr="Play with solid fill">
            <a:extLst>
              <a:ext uri="{FF2B5EF4-FFF2-40B4-BE49-F238E27FC236}">
                <a16:creationId xmlns:a16="http://schemas.microsoft.com/office/drawing/2014/main" id="{795E5968-7C94-7BA3-AB93-A1C814C4D3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3280" y="1457324"/>
            <a:ext cx="914400" cy="914400"/>
          </a:xfrm>
          <a:prstGeom prst="rect">
            <a:avLst/>
          </a:prstGeom>
        </p:spPr>
      </p:pic>
      <p:pic>
        <p:nvPicPr>
          <p:cNvPr id="2" name="2022_oh_group_sales_1min (1080p).mp4">
            <a:hlinkClick r:id="" action="ppaction://media"/>
            <a:extLst>
              <a:ext uri="{FF2B5EF4-FFF2-40B4-BE49-F238E27FC236}">
                <a16:creationId xmlns:a16="http://schemas.microsoft.com/office/drawing/2014/main" id="{0AEF864B-A974-72E9-5925-D28A42134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307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5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91D217A-7947-B3CB-0C96-A741CCD9385C}"/>
              </a:ext>
            </a:extLst>
          </p:cNvPr>
          <p:cNvSpPr txBox="1">
            <a:spLocks/>
          </p:cNvSpPr>
          <p:nvPr/>
        </p:nvSpPr>
        <p:spPr>
          <a:xfrm>
            <a:off x="6600824" y="1557766"/>
            <a:ext cx="4524375" cy="37424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858"/>
                </a:solidFill>
                <a:latin typeface="Barlow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Call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855.411.4605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Email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OHGroups@KalahariResorts.com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Website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KalahariMeetings.com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Social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@KalahariMeeting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Visit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itchFamily="2" charset="77"/>
                <a:ea typeface="+mn-ea"/>
                <a:cs typeface="+mn-cs"/>
              </a:rPr>
              <a:t>7000 Kalahari Drive, Sandusky, OH 44870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71A5A1-6848-E30E-45EA-7CBE094F9560}"/>
              </a:ext>
            </a:extLst>
          </p:cNvPr>
          <p:cNvSpPr txBox="1">
            <a:spLocks/>
          </p:cNvSpPr>
          <p:nvPr/>
        </p:nvSpPr>
        <p:spPr>
          <a:xfrm>
            <a:off x="1066800" y="2050293"/>
            <a:ext cx="4524375" cy="11984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chemeClr val="bg1"/>
                </a:solidFill>
                <a:latin typeface="Barlow Extra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n-US" sz="4400" b="0" dirty="0"/>
              <a:t>Plan Your Event </a:t>
            </a:r>
            <a:br>
              <a:rPr lang="en-US" sz="4400" b="0" dirty="0"/>
            </a:br>
            <a:r>
              <a:rPr lang="en-US" sz="4400" b="0" dirty="0"/>
              <a:t>At Sandusky, OH</a:t>
            </a:r>
            <a:endParaRPr lang="en-US" sz="4400" dirty="0"/>
          </a:p>
        </p:txBody>
      </p:sp>
      <p:pic>
        <p:nvPicPr>
          <p:cNvPr id="2" name="Content Placeholder 4">
            <a:extLst>
              <a:ext uri="{FF2B5EF4-FFF2-40B4-BE49-F238E27FC236}">
                <a16:creationId xmlns:a16="http://schemas.microsoft.com/office/drawing/2014/main" id="{07F03376-A8C0-A617-CB51-6090CE6186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6800" y="4245640"/>
            <a:ext cx="2794670" cy="8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8371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f3e9906-6db0-4ba7-baa0-827fad5cb0d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55C131504F70439F0D478A9A9FA28D" ma:contentTypeVersion="16" ma:contentTypeDescription="Create a new document." ma:contentTypeScope="" ma:versionID="45d0e1ebdefcb689e7f1ed0f6d73b721">
  <xsd:schema xmlns:xsd="http://www.w3.org/2001/XMLSchema" xmlns:xs="http://www.w3.org/2001/XMLSchema" xmlns:p="http://schemas.microsoft.com/office/2006/metadata/properties" xmlns:ns2="2f3e9906-6db0-4ba7-baa0-827fad5cb0d9" xmlns:ns3="679acc7d-fec4-43f4-a070-3cd7c24871b0" targetNamespace="http://schemas.microsoft.com/office/2006/metadata/properties" ma:root="true" ma:fieldsID="995e997eb4310b86ce5c9d9e8f5257da" ns2:_="" ns3:_="">
    <xsd:import namespace="2f3e9906-6db0-4ba7-baa0-827fad5cb0d9"/>
    <xsd:import namespace="679acc7d-fec4-43f4-a070-3cd7c24871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3e9906-6db0-4ba7-baa0-827fad5cb0d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ce52c5c-0cd0-46d1-87c8-d7f47cdd8a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9acc7d-fec4-43f4-a070-3cd7c24871b0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2B7AAFC-BA46-4192-9EDD-FC31D26BDA5D}">
  <ds:schemaRefs>
    <ds:schemaRef ds:uri="http://schemas.microsoft.com/office/infopath/2007/PartnerControls"/>
    <ds:schemaRef ds:uri="http://purl.org/dc/dcmitype/"/>
    <ds:schemaRef ds:uri="2f3e9906-6db0-4ba7-baa0-827fad5cb0d9"/>
    <ds:schemaRef ds:uri="http://schemas.openxmlformats.org/package/2006/metadata/core-properties"/>
    <ds:schemaRef ds:uri="679acc7d-fec4-43f4-a070-3cd7c24871b0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D4D9BD-AE11-4F3A-9185-74D1F42CA5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50A1BE-52CE-4055-A512-A99BE03B2C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3e9906-6db0-4ba7-baa0-827fad5cb0d9"/>
    <ds:schemaRef ds:uri="679acc7d-fec4-43f4-a070-3cd7c24871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390</Words>
  <Application>Microsoft Macintosh PowerPoint</Application>
  <PresentationFormat>Widescreen</PresentationFormat>
  <Paragraphs>59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Aptos</vt:lpstr>
      <vt:lpstr>Arial</vt:lpstr>
      <vt:lpstr>Barlow</vt:lpstr>
      <vt:lpstr>Barlow ExtraBold</vt:lpstr>
      <vt:lpstr>Barlow SemiBold</vt:lpstr>
      <vt:lpstr>Calibri</vt:lpstr>
      <vt:lpstr>Custom Design</vt:lpstr>
      <vt:lpstr>Meetings &amp; Conventions</vt:lpstr>
      <vt:lpstr>Who We Are</vt:lpstr>
      <vt:lpstr>Guest Rooms</vt:lpstr>
      <vt:lpstr>Hundreds of Flavors All-Under-One-Roof</vt:lpstr>
      <vt:lpstr>Convention Center</vt:lpstr>
      <vt:lpstr>Things To Do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2021-02-25T20:11:39Z</dcterms:created>
  <dcterms:modified xsi:type="dcterms:W3CDTF">2025-09-11T21:28:05Z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0x010100CF55C131504F70439F0D478A9A9FA28D</vt:lpwstr>
  </property>
  <property fmtid="{D5CDD505-2E9C-101B-9397-08002B2CF9AE}" pid="3" name="MediaServiceImageTags">
    <vt:lpwstr/>
  </property>
  <property fmtid="{D5CDD505-2E9C-101B-9397-08002B2CF9AE}" pid="4" name="MSIP_Label_2041f6f3-56f2-483b-82e4-e65b0ff82e00_Enabled">
    <vt:lpwstr>true</vt:lpwstr>
  </property>
  <property fmtid="{D5CDD505-2E9C-101B-9397-08002B2CF9AE}" pid="5" name="MSIP_Label_2041f6f3-56f2-483b-82e4-e65b0ff82e00_SetDate">
    <vt:lpwstr>2024-12-27T14:48:46Z</vt:lpwstr>
  </property>
  <property fmtid="{D5CDD505-2E9C-101B-9397-08002B2CF9AE}" pid="6" name="MSIP_Label_2041f6f3-56f2-483b-82e4-e65b0ff82e00_Method">
    <vt:lpwstr>Standard</vt:lpwstr>
  </property>
  <property fmtid="{D5CDD505-2E9C-101B-9397-08002B2CF9AE}" pid="7" name="MSIP_Label_2041f6f3-56f2-483b-82e4-e65b0ff82e00_Name">
    <vt:lpwstr>defa4170-0d19-0005-0004-bc88714345d2</vt:lpwstr>
  </property>
  <property fmtid="{D5CDD505-2E9C-101B-9397-08002B2CF9AE}" pid="8" name="MSIP_Label_2041f6f3-56f2-483b-82e4-e65b0ff82e00_SiteId">
    <vt:lpwstr>270a30cb-2613-48f3-aff5-16fdd107ccca</vt:lpwstr>
  </property>
  <property fmtid="{D5CDD505-2E9C-101B-9397-08002B2CF9AE}" pid="9" name="MSIP_Label_2041f6f3-56f2-483b-82e4-e65b0ff82e00_ActionId">
    <vt:lpwstr>01584c87-c05e-411f-9603-8e6974957d29</vt:lpwstr>
  </property>
  <property fmtid="{D5CDD505-2E9C-101B-9397-08002B2CF9AE}" pid="10" name="MSIP_Label_2041f6f3-56f2-483b-82e4-e65b0ff82e00_ContentBits">
    <vt:lpwstr>0</vt:lpwstr>
  </property>
</Properties>
</file>